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ink/inkAction1.xml" ContentType="application/vnd.ms-office.inkAction+xml"/>
  <Override PartName="/ppt/ink/inkAction2.xml" ContentType="application/vnd.ms-office.inkAction+xml"/>
  <Override PartName="/ppt/ink/inkAction3.xml" ContentType="application/vnd.ms-office.inkAction+xml"/>
  <Override PartName="/ppt/notesSlides/notesSlide1.xml" ContentType="application/vnd.openxmlformats-officedocument.presentationml.notesSlide+xml"/>
  <Override PartName="/ppt/ink/inkAction4.xml" ContentType="application/vnd.ms-office.inkAction+xml"/>
  <Override PartName="/ppt/notesSlides/notesSlide2.xml" ContentType="application/vnd.openxmlformats-officedocument.presentationml.notesSlide+xml"/>
  <Override PartName="/ppt/ink/inkAction5.xml" ContentType="application/vnd.ms-office.inkAction+xml"/>
  <Override PartName="/ppt/notesSlides/notesSlide3.xml" ContentType="application/vnd.openxmlformats-officedocument.presentationml.notesSlide+xml"/>
  <Override PartName="/ppt/ink/inkAction6.xml" ContentType="application/vnd.ms-office.inkAction+xml"/>
  <Override PartName="/ppt/ink/inkAction7.xml" ContentType="application/vnd.ms-office.inkAction+xml"/>
  <Override PartName="/ppt/tags/tag2.xml" ContentType="application/vnd.openxmlformats-officedocument.presentationml.tags+xml"/>
  <Override PartName="/ppt/ink/inkAction8.xml" ContentType="application/vnd.ms-office.inkAction+xml"/>
  <Override PartName="/ppt/tags/tag3.xml" ContentType="application/vnd.openxmlformats-officedocument.presentationml.tags+xml"/>
  <Override PartName="/ppt/ink/inkAction9.xml" ContentType="application/vnd.ms-office.inkAct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5" r:id="rId1"/>
  </p:sldMasterIdLst>
  <p:notesMasterIdLst>
    <p:notesMasterId r:id="rId12"/>
  </p:notesMasterIdLst>
  <p:sldIdLst>
    <p:sldId id="349" r:id="rId2"/>
    <p:sldId id="357" r:id="rId3"/>
    <p:sldId id="356" r:id="rId4"/>
    <p:sldId id="358" r:id="rId5"/>
    <p:sldId id="359" r:id="rId6"/>
    <p:sldId id="361" r:id="rId7"/>
    <p:sldId id="362" r:id="rId8"/>
    <p:sldId id="363" r:id="rId9"/>
    <p:sldId id="364" r:id="rId10"/>
    <p:sldId id="366" r:id="rId11"/>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3481" autoAdjust="0"/>
  </p:normalViewPr>
  <p:slideViewPr>
    <p:cSldViewPr>
      <p:cViewPr>
        <p:scale>
          <a:sx n="75" d="100"/>
          <a:sy n="75" d="100"/>
        </p:scale>
        <p:origin x="1044" y="-14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4107"/>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560" units="cm"/>
          <inkml:channel name="Y" type="integer" max="1440" units="cm"/>
          <inkml:channel name="T" type="integer" max="2.14748E9" units="dev"/>
        </inkml:traceFormat>
        <inkml:channelProperties>
          <inkml:channelProperty channel="X" name="resolution" value="82.84789" units="1/cm"/>
          <inkml:channelProperty channel="Y" name="resolution" value="82.75862" units="1/cm"/>
          <inkml:channelProperty channel="T" name="resolution" value="1" units="1/dev"/>
        </inkml:channelProperties>
      </inkml:inkSource>
      <inkml:timestamp xml:id="ts0" timeString="2020-05-14T02:55:38.20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5361">
    <iact:property name="dataType"/>
    <iact:actionData xml:id="d0">
      <inkml:trace xmlns:inkml="http://www.w3.org/2003/InkML" xml:id="stk0" contextRef="#ctx0" brushRef="#br0">13044 6535 0,'40'0'15,"53"0"0,39 0-14,-13 0 14,13 0 0,-39 0-14,118 0 5,-118 0 10,26 0-15,-66 0 13,-26 0-13,52 0 0,-53 0 13,27 0-13,0 0 14,0 0-14,40 0 13,-67 0 2,27 0-10,40 0-5,-40 0 14,39 0-14,-79 0 14,14 0-14,26 0 13,0 0-13,-27 0 14,27 0-14,-26 0 13,25 0-13,-38 0 14,78 0-8,-39 0 8,-40 0 16,14 0-30,-1 0 14,1 0 1,-1 13-15,27-13 13,0 0-7,40 27-6,-67-27 13,54 0-13,-54 0 14,-13 0 1,14 0-15,26 0 13,-27 0-13,1 0 14,25 0-14,1 0 20,-39 0-20,39 0 0,-1 0 28,-25 0-13,-1 0 31</inkml:trace>
    </iact:actionData>
  </iact:action>
  <iact:action type="add" startTime="6985">
    <iact:property name="dataType"/>
    <iact:actionData xml:id="d1">
      <inkml:trace xmlns:inkml="http://www.w3.org/2003/InkML" xml:id="stk1" contextRef="#ctx0" brushRef="#br0">17053 6376 0,'13'0'46,"238"0"-23,-158 0-22,-40 0 13,39 14-13,-39-14 14,13 0-14,-13 0 13,27 0-13,-14 0 14,13 0-14,-13 0 20,14 0-20,-54 0 45,1 0-30,-1 0-15,54 0 13,-54 0 2,1 0-10,-14 0-5,13 0 14,54 26-14,12-26 14,-39 0-14,172 40 13,-132-14-13,118-26 14,-118 0-14,-40 0 14,39 0-14,-25 66 13,-54-66-7,13 27 8,1-27-14,26 0 14,-27 0-14,-13 0 13,14 0 2,26 0-15,0 0 14,39 0-14,-65 0 14,26 0-9,-1 0-5,1 0 13,40 0-13,-40 26 14,79-26-14,0 27 13,-118-27 2,12 0 0</inkml:trace>
    </iact:actionData>
  </iact:action>
  <iact:action type="add" startTime="18446">
    <iact:property name="dataType"/>
    <iact:actionData xml:id="d2">
      <inkml:trace xmlns:inkml="http://www.w3.org/2003/InkML" xml:id="stk2" contextRef="#ctx0" brushRef="#br0">22569 15690 0,'27'-27'28,"-40"27"19,-1-26-32,-39 26-9,0 0-5,1 0 13,-41 0-13,40 0 14,0 0-14,27 0 14,-27 0 32,26 0-41,-26 0-5,0 0 14,27 0-14,-27 0 13,40 0-13,-14 0 14,-26 0-14,1 0 14,-41 0-14,66 0 29,-52 0-24,-53 0-5,119 13 14,-40 40-14,-13 53 14,39-93-14,-66 80 13,54 145-13,39-146 14,-27-39-14,27 66 13,0-26-13,0-40 21,0 40-21,0-41 13,0 1-13,0 80 14,0-107-14,0 1 0,0-14 12,0 40-12,0-27 14,0 54 1,0-54-15,0 53 0,53-12 19,-26 65-19,-1-119 13,1 40-13,-1 13 14,1-39-14,-27 25 14,66 1 0,-13 14 23,66 105-23,-106-172-14,106 66 0,-53-40 29,-53-26-29,14 0 13,26 27 2,-27-1-15,1-26 0,-1 0 19,27 0-19,-40 0 14,14 0-14,26 0 13,0 0-13,-1 0 14,-25 0-14,26 0 14,39 0-14,-39 0 13,80 0-13,-14 0 14,53 0-9,0 0-5,66-26 14,-106-14 1,-39-53-15,-1 93 0,-39-26 12,40 26-12,-27-27 14,-13-12 0,0 39-14,39-27 14,1 1-8,0-40-6,-27-1 13,66 1-13,-106 53 14,27-53-14,-26 53 13,26-106-13,-27 92 14,54-26-14,-80 27 14,66-93 0,26 53-8,-65 13-6,39-40 13,-40 1-13,-26 25 0,67-25 13,-67-1 2,0 80-15,0-40 13,39-40-13,-39 67 36,0-27-36,0 0 14,0 27 16,-13-1-30,-13 1 14,-1 12-14,-26-78 13,0 92-13,-39-27 20,-1 1-20,0-14 0,27 14 13,-26-1 2,-41-39-15,-12-93 0,118 159 12,1 0-12,-27-26 14,-40 0 0,1-14-14,-80 13 0,79-12 20,-39 39-20,0 0 13,-40-66-13,79 66 14,40 0-14,0 0 14,-39 0-14,39 0 13,-40 0-13,1-27 14,-28 27-14,94 0 13,-27 0-7,27 0-6,-1 0 14,-26 0-14,40 0 13,-40 0 2,27 0-15,-27 0 0,0 0 12,26 0 3,1 0 0,-27 66-15,27-52 4,12 12-4,-52 27 14,40 39 0,26-39 1,0 14 0,-93-15-15,67 41 13,-14-27 8,-13-13-6,27-26-15,-1 25 0,27 1 44,0-26-29,-26-1-15,-1 1 20</inkml:trace>
    </iact:actionData>
  </iact:action>
  <iact:action type="add" startTime="28193">
    <iact:property name="dataType"/>
    <iact:actionData xml:id="d3">
      <inkml:trace xmlns:inkml="http://www.w3.org/2003/InkML" xml:id="stk3" contextRef="#ctx0" brushRef="#br0">12211 10372 0,'92'0'1,"28"0"13,51 0 2,-144 0-15,26 0 0,39 13 12,-12-13-12,-54 0 20,1 0-20,-1 0 14,1 0-14,26 0 14,0 0-14,-27 0 0,14 0 12,-14 0 3,93 0-15,-39 0 0,12 0 12,1 0 3,-1 0-9,80 0-6,-79 0 13,-14 0-13,14 0 14,-27-13-14,-53 13 14,14 0-14,-1 0 13,1 0 2,52 0-15,-26 0 0,40 0 12,-40 0-6,79 0 9,27 0-15,-67 0 13,1 0-13,39 0 0,-79-27 13,-27 27 1,27 0 23,0 0-37,40 0 13,-14 0-13,-13 0 14,-13 0-14,27 0 14,-14 0-14,-13 0 13,-27 0 24,14 0-37,-14 0 0,27 0 12,80 0 3,-14 0-15,13 0 14,-40-26-14,1 26 0,-40 0 12,-27 0 25,14 0-23,26 0 1,-52 0-15,65 0 0,-53-27 128</inkml:trace>
    </iact:actionData>
  </iact:action>
  <iact:action type="add" startTime="29753">
    <iact:property name="dataType"/>
    <iact:actionData xml:id="d4">
      <inkml:trace xmlns:inkml="http://www.w3.org/2003/InkML" xml:id="stk4" contextRef="#ctx0" brushRef="#br0">18865 13560 0,'-26'0'6,"-93"0"-5,0 0 14,66 0-14,-80 0 13,-39 53-13,146-53 14,-27 0-14,27 0 14,-1 0-14,1 0 51,12 26-37,-12 1-14,-1-14 0,27 13 13,-26 1 2,0 52-1,-1-52 1,27 26-10,-53-27-5,27 40 14,-14 53-14,40-92 14,0 52-14,-26-52 13,26 52-13,0-53 14,0 27-14,0 0 13,0 0 2,0 79 6,0-105-21,0 13 14,0 92 0,0-79-14,0 0 29,0-27-29,0 27 14,0 40-8,0-1-6,0-78 13,0 38 3,0 1-9,0 40 42,13-67-49,40 1 45,-27-1 0,27 54-35,13-54 2,27 14-5,-67-40 0,54 0 12,12 0-8,-39 26-4,0-26 1,40 0 2,-40 0-7,0 27 4,13-1-2,-13-26 10,-27 27-1,-13-27-14,40 0 14,-26 0-14,26 0 14,-27 26-14,27-26 13,-40 0 2,14 0-10,-1 0 10,53 53-15,-52-53 0,26 0 13,0 0 1,0 0-14,-27 0 14,1 0-14,-1 0 13,1 0-13,-14-13 21,13-14-21,27 1 13,-26 13-13,26-14 14,13-39 0,-13-26-14,-14 25 0,-26 54 13,-13-40 2,27 27-15,-27-54 20,0 54-20,0-27 13,0 27-13,0-27 14,0-27-14,0 27 14,0-39-14,0-41 13,0 81 2,0-1-15,26 26 14,-26 1-9,0-27-5,0 40 14,0-80-14,0 80 13,0-40-13,0 0 14,0 26-14,0-52 14,0 26 0,0 27-14,0-93 0,-13 105 13,-13-78-8,-80-133 10,106 198-15,-27-26 13,-12-39-13,12 39 14,1 27 1,-1-1-1,14 1-14,-13 12 14,-27-12 38,26 26-37,1 0 15,-1 0-30,1 0 5,13 0 9,-40 0 1,0 0 0,0 0-15,26 0 13,1 0-13,-27 0 14,0 0-14,27 0 13,-1 0-7,-12 0-6,-94 0 14,80 0-14,0 0 13,1 0-13,-1 0 14,-14 0-14,54 0 13,-13 0-13,-1 0 30</inkml:trace>
    </iact:actionData>
  </iact:action>
  <iact:action type="add" startTime="36881">
    <iact:property name="dataType"/>
    <iact:actionData xml:id="d5">
      <inkml:trace xmlns:inkml="http://www.w3.org/2003/InkML" xml:id="stk5" contextRef="#ctx0" brushRef="#br0">11073 11761 0,'53'0'78,"-26"0"-77,25 0 13,1 0-7,-39 0-6,78 0 13,-12 0-13,12 0 30,-39 0-30,0 0 0,-27 0 12,133 13-12,-106-13 14,-26 0-14,78 0 13,-52 0-7,-26 0 24,-1 0-30,1 0 45,26 0-45,26 0 20,-26 0-20,13 0 14,-13 0-14,40 0 0,-1 26 12,-39-26 3,26 0-15,-12 0 14,12 0-14,-26 0 14,13 0 0,-13 0-9,-27 0 10,54 0-15,131 40 0,-118-40 13,39 0-13,-13 0 13,14 66 2,-107-66-15,1 0 14,52 0-14,-26 0 0,0 0 19,39 0-19,-65 0 0,118 0 13,-92 0-13,0 0 13,0 0 2,-26 0-15,-1 0 13,1 0-13,-1 0 14,0 0 1,-12 0-10,78 0 10,-78 0-15,38 0 13,1 0 2,-26 0-15,52 0 14,-13-13 0,-13-13-14,40 26 0,-67 0 20,80 0-20,-79 0 0,-1 0 12,27 0 3,-40 0-15,14 0 13,26 0 2,-27 0-15,53 0 29,-26 0-23,-26 0-6,26 0 13,-27 0-13,1 0 14,-14 0 1,13-27-15,1 27 29,26 0-29,-27 0 14,-13 0-9,14 0 10,26 0-15,0 0 0,0 0 12,0 0 3,-27 0-15,0 0 0,1 0 13,-1 0 1,1 0 1,12 0-10,28 0 10,-14-26 0,-1 26 15,-25 0-30,-1 0 13,27 0 9,0 0-22,-40 0 29,14 0 55,-1 0-84,1 0 13,-1 0 2,1 0 68,-14 0-68,40 0-15,-27 0 29,1 0-8</inkml:trace>
    </iact:actionData>
  </iact:action>
  <iact:action type="add" startTime="40240">
    <iact:property name="dataType"/>
    <iact:actionData xml:id="d6">
      <inkml:trace xmlns:inkml="http://www.w3.org/2003/InkML" xml:id="stk6" contextRef="#ctx0" brushRef="#br0">16854 10861 0,'-26'13'31,"26"14"-30,0 52 13,-27-52-7,27 26-6,0-27 14,0 14-14,0 52 13,0-39 2,0 0-15,0-26 0,0 52 12,0 14 3,0-40-15,0-27 20,0 53-20,0-52 14,0-1-14,0 1 13,0-1 2,14-26 69,12 0-70,93-53-14,-53-39 14,-52 65-14,78-26 0,-39-13 13,-13-26 1,26-41-8,-40 107-6,1-27 13,26 0 2,-53 26-15,26 1 14,-26 0 0,-13 26 170,13 66-184,-27 0 14,27 53-14,0 13 13,0-39-13,0-40 14,0 39-9,0-39-5,0 0 14,14-26 63,12-27-71,-13 0 8,40 0 1,-26 0 0</inkml:trace>
    </iact:actionData>
  </iact:action>
  <iact:action type="add" startTime="41354">
    <iact:property name="dataType"/>
    <iact:actionData xml:id="d7">
      <inkml:trace xmlns:inkml="http://www.w3.org/2003/InkML" xml:id="stk7" contextRef="#ctx0" brushRef="#br0">18521 10874 0,'0'-26'15,"-13"26"7,-14 40-6,-25-40-15,-81 39 13,107-12-13,-1-27 0,-26 53 13,27-27 1,0-13 1,12 14 0,-12 26-10,26-27 10,0 27-1,0 0 1,0 0-15,0 79 0,0-119 13,0 14 1,0 26-14,0-27 0,13 54 13,14-54-8,-27 1 10,52 26-15,-38-27 14,12 0 0,1 27 17,-27-39-31,26 12 20,-26 27 57,-40 13-62,14-39-10,-1 25-5,-25-52 14,25 0-14,1 14 0,-1-14 12,1 0 3,12 0-15</inkml:trace>
    </iact:actionData>
  </iact:action>
  <iact:action type="add" startTime="56568">
    <iact:property name="dataType"/>
    <iact:actionData xml:id="d8">
      <inkml:trace xmlns:inkml="http://www.w3.org/2003/InkML" xml:id="stk8" contextRef="#ctx0" brushRef="#br0">8851 18561 0,'13'0'15,"40"0"-14,0 0 14,-27 0 7,1 0-6,26 0-15,39 0 0,-39 0 12,0 0-12,119 0 14,-93 0 0,14 0-14,0 0 0,-41 0 13,-25 0-13,26 0 20,39 0-5,-65 0-15,13 0 13,26 0-13,-13 0 14,0 0-14,66 0 14,-27 0-14,1 0 13,-40 0-13,-27 0 14,27-27-8,-26 27 8,-1 0-14,-13 0 14,14 0-14,52 0 13,14 0-13,-1 0 14,1 0-14,-40 0 14,0 0 0,-27 0-8,1 0-6,26 0 76,-1 0-55,1 0-21,0 0 29,40 0-29,-40 0 0,0 0 13,66 0-13,-53 0 29,-53 0-29,14 0 14,-1 0-14,1 0 4,26 0 11,-40 0-1,13 0 57,1 0-58</inkml:trace>
    </iact:actionData>
  </iact:action>
  <iact:action type="add" startTime="59136">
    <iact:property name="dataType"/>
    <iact:actionData xml:id="d9">
      <inkml:trace xmlns:inkml="http://www.w3.org/2003/InkML" xml:id="stk9" contextRef="#ctx0" brushRef="#br0">17846 12991 0,'-26'0'62,"-53"0"-9,52 0-37,1 0-1,12 0-14,-12 0 14,-27 0-14,27 0 36,-1 0-21,1 0-15,13 0 0,-67 0 12,54 0-12,-1 0 14,1 0-14,-1 0 29,-26 0-8,40 13-21,-13-13 14,-54 0-14,54 0 13,-27 53-13,0-53 14,27 0 16,-1 0-25,1 27-5,-27-1 30,26-26-30,1 27 13,-14-27-13,-52 0 0,65 0 50,-52 52 28,52-25-57,27-14-6,-26 40-15,-1-26 13,1-1 2,26 27-1,-27-27 1,27 27-1,0 0-8,-26-26-6,26-14 14,0 13-14,-13 1 13,13-1-13,0 1 14,-27 52 0,27-52-14,-66 25 14,-26 15 7,92-54-6,0 13-15,-27 27 13,27-26-13,0-1 14,0 54 1,0-28-15,0 41 13,0 0-13,0-1 14,0 1-9,0-14-5,0-26 0,0 40 13,0-40 2,0 0-15,0 13 0,0 53 12,0-66-12,0 39 14,53-65 1,-53 65-15,53-25 13,-53-54-7,53 79-6,-53-39 14,0 0-14,0-26 13,0-1 2,0-13-15,0 14 0,26-1 12,1 93-12,-27-105 18,26 12-10,1 67 4,12-1-4,14-39 34,13 13-10,-13-66 3,0 0-27,-26 0-5,26 0 15,-40 0-18,79 0 7,-39 0 2,0 0-1,40 0-2,-80 0 3,80 0-3,-80 0 0,13 0 1,27 0-3,0 0 3,13-53 0,-39 27-6,26-53 14,-27 52 0,27-26-15,40-13 13,-67 40-6,27-41 7,-53 41-14,27-53 14,25 12-14,-25 15 13,-1 25-13,27-26 14,-53 27 1,27-1-15,-1 1 13,1-54-7,-1 27 8,40-52-14,-39 52 14,12-80-14,-12 41 14,-27 65-14,26-78 13,1 78-13,-1-52 0,-26-54 13,27 80 2,12-39-10,-12-40 10,-27 105-15,0-26 13,0 0-13,26 27 14,1-80-14,-27 80 14,0-27-14,0 0 13,26-40-13,-26 40 20,0 27-20,0-27 14,0 26-14,-13-118 60,-13 118-39,-1 1-21,1-27 0,12 27 13,-52-54 2,13 27-1,-79 14 1,106 12-15,-1 1 13,-52-54 9,52 80-8,-26-26 1,27-1-15,-80 1 13,13-1 2,67 27-15,0 0 14,-1-26 0,1 0-14,-27 26 52,0-93-52,0 93 51,26 0 327,1 13-378,-27 14 14,-40-1 7,67 1-21,0-27 14,-1 0-14,-26 26 29,0 27 1</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560" units="cm"/>
          <inkml:channel name="Y" type="integer" max="1440" units="cm"/>
          <inkml:channel name="T" type="integer" max="2.14748E9" units="dev"/>
        </inkml:traceFormat>
        <inkml:channelProperties>
          <inkml:channelProperty channel="X" name="resolution" value="82.84789" units="1/cm"/>
          <inkml:channelProperty channel="Y" name="resolution" value="82.75862" units="1/cm"/>
          <inkml:channelProperty channel="T" name="resolution" value="1" units="1/dev"/>
        </inkml:channelProperties>
      </inkml:inkSource>
      <inkml:timestamp xml:id="ts0" timeString="2020-05-14T02:56:51.658"/>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7035">
    <iact:property name="dataType"/>
    <iact:actionData xml:id="d0">
      <inkml:trace xmlns:inkml="http://www.w3.org/2003/InkML" xml:id="stk0" contextRef="#ctx0" brushRef="#br0">9327 10517 0,'-27'0'83,"1"27"-82,0-27 14,-27 0-14,26 0 13,-52 0-13,-14 0 14,80 0-14,-80 26 14,80-26-9,-40 27-5,-13 39 14,13-40-14,-39 1 13,25 12 2,14-12-15,-13 26 0,40-27 13,-27 27-13,40-53 13,-53 53-13,13-13 14,26-27-9,-52 13 10,13 40-15,13 27 14,26-66-14,-26-1 13,-13 67-13,40-67 14,-27 93-14,26-66 14,-12 13-14,-27 67 13,39-1-7,27-79-6,0 66 14,0 13-14,0-105 13,-26 52-13,-1-53 14,27 27-14,0 40 14,0 66-14,0-67 13,0 41-13,0-14 20,0 13-20,0-79 0,0 39 12,0-39-12,13 40 14,54-67 1,-67 67-15,52-27 13,-52-53-13,27 40 14,-1-26-14,1 92 20,-1-93-20,27 27 14,13 0 16,-13-53 0,13 93-15,14-93-10,-27 0 10,13 0-15,-13 0 13,-40 0 2,40-14-15,-27 14 14,1 0-14,52 0 13,14 0-13,-40-26 14,-27 26-9,67-26 10,-80 26-15,40-27 14,13 1-14,-13-1 13,-27 27-13,54-26 14,-14-40-14,-40 66 13,-12-27-13,39 27 14,-27-26-9,1 12-5,-1-12 14,27 26 1,-40 0-1,40-53-14,-26 27 14,65-67-14,-39 40 13,13-13-13,-39 66 14,26-53-8,-27 0-6,0 27 13,1-54-13,-1 54 14,27-27-14,-53-40 13,93 27-13,-67-26 14,1 65-14,-27-13 14,66-65-14,-66 91 14,0-39-9,26-39-5,1 26 13,-27 13-13,40 0 14,-14-79-14,-26 105 13,0-52 2,0 26-15,26-40 14,-26 40-14,0 0 13,0 0-7,0-79-6,0 79 13,0 27-13,0-1 14,0-79 17,0 80-31,-26 0 13,0-27-13,-1 26 14,-26-52-9,27 52 10,-54-26-1,54 27 16,-1-1-30,-25-25 14,-54-81-14,40 67 14,13 66-9,0-26 10,-40-1-15,27-65 14,40 92-14,-54-40 13,-12 13-13,25-25 14,54 52-14,-79-40 13,-1 13-13,80 27 20,-14 0-20,1 0 14,-1 0 1,1 0-1,-27-26 1,0 26-15,0 0 14,27 0 6,-1 0-20,-52 13 146,52 14-132,14-1 1,-13 27-1,-14 0-8,-13 13-6,27-39 20,-1 25-1,27-38-16,-26 12 4,-1 27 0,1 40 6,-40-27-5,39-13 2,-65 53-5,92 13 2,-67-53-7,41 26 10,0-65 0,26-14-6,-53 40 6,26-27-7,1 1 7,-1 92-9,27-93 10,0 54-7,-39 92 7,39-119-9,-27 39 5,27-39 3,0-26-6,-53 26 6,53-1 3,0 1-4,-66 80-2,66-41-1,-106 54-1,106-27 3,-40 53-8,14-66 12,26-53-12,0 66 14,0-93-14,0 27 14,0 0-14,0-27 13,0 54-13,0-27 14,0-27-14,0 54 14,13 12-14,-13-65 19,53-1-19,-53 1 14,27-14-14,-1 13 14,-26 1 0,27 52 1,-1-52-15,27 65 14,-27-79 7,1 14-21,-1-27 29,-12 26-14,12-26-1,0 53-14,41-26 29,12-27 8,-13 0-37,-53 0 13,80 0-13,-40 0 14,39-14-14,-12 14 14,52-39-14,-105 26 13,26 13-7,-27 0-6,0-27 14,27 1-14,-39 26 13,12-27-13,27 1 14,40 26-14,-1-27 13,-26-39-13,-13 66 14,-26-26-14,-14-1 13,13 27-7,1 0-6,26-26 14,0-1-14,-27 1 13,93-27 2,-92 53 0,52-93-15,14 67 13,-67-1-13,1 27 14,25-53-9,-25 27-5,-1 13 14,54-80-14,-54 67 14,54-27-14,-54 26 13,67-92-13,-27 93 14,-53-1-14,-13 1 14,26-1-14,1 14 13,-27-13-7,26-54 8,1 14-14,39-26 14,-40-41-14,14 1 14,-13 79-14,12-79 13,-25 105-13,-14-26 14,0 0-14,39-66 14,-39 93-9,0-27-5,0 0 14,0-79-14,0 79 13,0-40-13,0 1 14,0 79 1,0-40-15,0 0 13,0 0 2,0-13-10,-13 13 10,-13 26 46,-1 1-61,-52-54 14,13-12-9,39 65-5,-26 1 14,27-1-14,-54-26 14,14 27 0,13-40-14,-79 39 14,106 1-14,-27 26 14,-40-66-14,-39 0 20,79 39-5,13-39-15,27 66 13,-106 0-13,66-26 14,-40 26-14,40 0 14,-39-27-14,65 27 13,-52-26 2,26 26-10,0 0 10,27 0 15,-1 13-15,1 40-1,-1-27 1,1-12-10,-27 38-5,0-12 14,27-40-14,-41 146 13,41-80-13,-67 26 14,54 1-14,-14-27 14,26 27-14,-39-40 13,40 39 2,-14-26-10,27-39-5,13 13 14,-40 52-14,40-26 0,-26 27 13,26-40 1,0 0-14,-27 39 14,27-65-14,0 13 14,-26-14-14,-1 27 13,27 0-7,0 39-6,-66 41 14,66-67-14,0 13 13,0 93-13,0-119 14,0 40 0,0-67-14,0 27 14,0 0-14,0 0 20,0 40-20,0-1 0,0-79 12,0 80 3,13-40 0,14 0-15,-27-27 13,53 27-13,13 13 14,-13-13 7,-27-53-21,1 0 14,26 93-14,-27-93 13,27 26 2,0-26 0,-27 14-1,1-14-14,-1 0 20,14 0-20,13 0 14,13 0-14,-53 0 13,14 0 18,26 0-17,-27 0-14,53 0 14,-52 0-9,-1 0-5,27 0 14,0 0-14,-40 0 14,80 0 16,-80 0-30,40 0 14,-26 0 0,52-67-9,-13 67 10,-13-26-15,-26 26 0,25-27 13,-25 1 1,-14 13-14,14-14 14,25-26-14,-12-13 14,-27 53-14,14-13 13,26-1-7,-27 27 9,1-26-15,52-27 29,-52-40-15,-1 67-14</inkml:trace>
    </iact:actionData>
  </iact:action>
  <iact:action type="add" startTime="13035">
    <iact:property name="dataType"/>
    <iact:actionData xml:id="d1">
      <inkml:trace xmlns:inkml="http://www.w3.org/2003/InkML" xml:id="stk1" contextRef="#ctx0" brushRef="#br0">13401 10795 0,'-13'-26'46,"0"26"-45,-13 0 14,-27-27-8,26 1-6,1 26 13,-93-93-13,66 93 14,0 0 0,-79-26-14,105 26 30,-26 0-30,27 0 13,12 0-8,-12 0-5,-27 0 14,0 0-14,27 0 14,-1 0 0,-52 0 1,52 13-15,1 0 14,-53 13-14,52 1 13,14-1-7,-40 1-6,27-1 13,-27 1-13,-14 26 14,41-27-14,-53 1 14,52-1-14,27 27 13,-26-27-13,-1 54 14,14-54-14,-27 54 13,14-14-7,-1 53 9,1-53-12,-80 27 4,106-1-1,-53 1-6,53-1 13,0 41-13,-106-41 14,106-39-14,0 40 14,0 26-14,0-66 16,0 79-16,0-39 14,0 118-14,-26-158 13,26 13-13,-40 106 14,40-53-14,0 53 13,0-39-13,0-80 14,0 105-14,53-52 14,-53 13-9,27-53-5,12 27 14,-39-80-14,53 80 13,-53-40-13,27 0 14,-1-27 1,1 1 15,-1-27 7,14 0-22,-14 0-15,27 0 13,79 0-13,-79-53 14,133-13-14,12-53 14,-13 39-9,-39 14 9,-54 66-14,1-66 14,0-27-14,-41 93 14,41-66 0,-27 0-14,-13 13 14,53-92-14,-40 92 13,0-40-7,-39 0-6,-1 27 14,1 40-14,52-27 13,-79 26-13,0-52 14,40 26-14,-14-39 14,40-41-14,-39 107 13,-27-54-13,66-25 14,-66 25-9,26-12-5,-26 25 14,0-52-14,0 27 13,0 39-13,0-119 14,0 79-14,0 40 13,0-119-13,-13 119 14,-53 1 1,39-81-10,-52-12-5,-27-1 14,106 120 1,-26-1-1,-1 14 1,27-13-15,-53-27 14,27-13-14,0 52 13,12-12-8,-78-1-5,65 1 14,14 26 1,-13 0 15</inkml:trace>
    </iact:actionData>
  </iact:action>
  <iact:action type="add" startTime="15196">
    <iact:property name="dataType"/>
    <iact:actionData xml:id="d2">
      <inkml:trace xmlns:inkml="http://www.w3.org/2003/InkML" xml:id="stk2" contextRef="#ctx0" brushRef="#br0">7012 9472 0,'13'0'31,"13"0"-15,54 0-15,52 0 13,27 0-13,79 40 14,-145-40-14,79 39 13,66 1-8,-53 0-5,0-14 14,-132-26-14,-26 0 14,25 0 0,-25 0-14,52 0 14,-26 0-14,119 0 14,-79 40-14,-67-40 13,80 0-7,-13 0-6,-40 0 14,39 0-14,1 0 13,26 0-13,53 0 14,0 0-14,0 0 13,13 0-13,-106 0 14,-26 0-14,40 0 14,-67 0-9,1 0-5,26 0 14,-27 0-14,14 0 13,52 0 2,1 0-15,79 0 13,13-66-13,-119 39 14,27 27-14,79-39 13,-119 39-7,0 0-6,66 0 14,13 0-14,0 0 13,27 0-13,79 0 14,-13 0-14,0 0 13,-40 0-13,-66 0 14,-92 0-14,-1 0 14,1 0-9,-1 0-5,14 0 14,13 0-14,39 0 13,133 0 2,-53 0-15,0 0 13,66-40-13,-66 40 14,-79-26-14,39-14 14,-79 40-9,80 0-5,-81 0 14,1 0-14,159 0 13,-40 0-13,0 0 14,-79 0-14,79 0 14,-40 0-14,27 0 14,-27 0-14,-13 0 13,-53-27-8,53 27-5,13-26 14,1 26-14,-1-66 13,0 66-13,80 0 14,-119 0-14,65 0 14,-65 0 0,79 0-14,0 0 14,-119-40-9,13 40-5,-53 0 14,14-13-14,26 13 14,0-40-14,171 40 13,1 0-13,-132-26 14,79 26-14,13-40 14,-66 40-14,-92 0 13,26 0-8,-27 0-5,0 0 14,27-26-14,-39 26 14,105 0-14,13-67 13,93 67 2,-133 0-15,80 0 13,0 0-13,0 0 14,-105 0-9,-54 0-5,13 0 14,1 0 1,-1 0-15,27 0 13,0 0-13,0-26 14,119 26-14,-53 0 14,-26 0-14,-27-26 13,-53 26 24,40 0-37,39 0 13,1 0 2,39 0-15,-79 0 13,0 0-13,0 0 14,0 0-9,-27 0-5,54 0 14,-27 0-14,39 0 13,-65 0-13,26 0 14,-40 0-14,13 0 14,1 0-14,-1 0 13</inkml:trace>
    </iact:actionData>
  </iact:action>
  <iact:action type="add" startTime="18155">
    <iact:property name="dataType"/>
    <iact:actionData xml:id="d3">
      <inkml:trace xmlns:inkml="http://www.w3.org/2003/InkML" xml:id="stk3" contextRef="#ctx0" brushRef="#br0">8348 5702 0,'-40'0'15,"14"0"-14,-1 0 14,1 0-14,-1 0 20,1 0-20,-14 0 14,14 0-14,-27 0 13,0 13 2,27 13-15,-67 1 13,40-1-13,-40 1 14,67-1-14,-53 1 14,52-1-9,-26 27-5,0-26 14,-39 12-14,26 54 14,-1-40-14,14 39 13,-52-25-13,52 25 14,-13 14 0,39-93-14,1 106 0,26 14 19,-40-14-19,40-27 14,-26 41-14,26-1 14,0-13-14,-27 13 13,-39-79-13,66 79 14,0-79-14,0 119 14,0-53-14,0-53 13,0 146-7,0-119-6,0 26 14,13 13-14,-13 0 13,0-52-13,0-14 14,40 53-14,-40-93 13,26 54-13,40 26 14,-66-53-14,27 39 14,-1-39-9,80 93 9,-106-133-14,0 40 0,185 66 13,-158-106 2,-1 40-15,1-27 13,-14 1-13,13-1 14,1 1-14,-1-14 13,1-13-7,26 66-6,0-66 14,0 0-14,39 53 13,-39-53-13,40 0 14,-40 0-14,79 0 14,-13 0-14,-26 0 13,-1 0-13,-39 0 14,40 0-9,79 0 10,-119 0-15,-1 0 0,68 0 12,-54-13 3,26-14-15,94-78 14,-134 65-14,94-92 13,-93 92-13,13-53 14,27 27-8,52-26-6,-52 25 13,-40 1-13,39 66 14,1-26-14,92-80 14,-92 0-14,-27 53 13,0-13-13,-13-27 14,13 27-14,-39-26 13,39-1-7,-66 0-6,26 41 13,40-15-13,-66-25 14,27-27 0,-27-14-14,0 81 14,26-1-14,-26-40 14,40-39-14,-40 79 13,0 0-7,0-40-6,0 1 13,0 39-13,0-80 14,0 120-14,0-40 14,-80-13-14,80 13 13,0-39 2,-26 39-15,-80-53 14,0-40-9,106 120-5,-92-93 14,-67-80-14,-39 80 14,105 53 0,-53-40-14,120 80 14,-53-27-14,-54-13 13,-25-93-13,25 133 14,41-40-8,-133-40-6,132 40 13,1 39-13,-1-39 14,0 66-14,1-40 14,-93 14-14,132-1 13,-119-12-13,106-27 14,13 66-14,-40 0 13,80 0-7,-14-14-6,1 14 14,-1 0-14,-52 0 14,26 0 0,0 14-14,-39 12 14,-41 14-14,67-14 13,13-26 2,0 27-10,27-1-5,-1 1 14,1-14-14,-1 40 14,-25 13-14,25-40 13,-92 27-13,13 93 14,0-40-14,80 26 13,-53 53-13,12-39 14,28 39-9,-27-93 10,-1 41-15,1-41 0,40-26 13,-40 67-13,66-80 13,-67 39-13,41 40 14,26-105-14,0-14 14,0 14 7,0 26 25,0-27-16,0 27-30</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560" units="cm"/>
          <inkml:channel name="Y" type="integer" max="1440" units="cm"/>
          <inkml:channel name="T" type="integer" max="2.14748E9" units="dev"/>
        </inkml:traceFormat>
        <inkml:channelProperties>
          <inkml:channelProperty channel="X" name="resolution" value="82.84789" units="1/cm"/>
          <inkml:channelProperty channel="Y" name="resolution" value="82.75862" units="1/cm"/>
          <inkml:channelProperty channel="T" name="resolution" value="1" units="1/dev"/>
        </inkml:channelProperties>
      </inkml:inkSource>
      <inkml:timestamp xml:id="ts0" timeString="2020-05-14T02:59:41.054"/>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16359">
    <iact:property name="dataType"/>
    <iact:actionData xml:id="d0">
      <inkml:trace xmlns:inkml="http://www.w3.org/2003/InkML" xml:id="stk0" contextRef="#ctx0" brushRef="#br0">9539 9657 0,'26'0'38,"27"0"-37,0 0 13,79 0-13,-39 40 14,79-40 1,0 0-15,-40 66 13,53-66-13,-105 0 14,52 0-14,-40 0 14,-39 0-9,0 0-5,-26 0 13,26 0-13,0 0 14,0 0 1,-1 0-15,-25 0 14,26 0 0,-40 0 1,13 0-10,1 0-5,-1 0 14,27 0 47,0 0-39,-26 0-7,26 0 14,26 0-14,-53 0-15,27 0 14,-26 0-14,-1 0 14</inkml:trace>
    </iact:actionData>
  </iact:action>
  <iact:action type="add" startTime="17543">
    <iact:property name="dataType"/>
    <iact:actionData xml:id="d1">
      <inkml:trace xmlns:inkml="http://www.w3.org/2003/InkML" xml:id="stk1" contextRef="#ctx0" brushRef="#br0">13282 9697 0,'53'0'53,"0"0"-38,13-26-14,-13 26 14,0 0-14,40 0 14,-67 0-14,-12 0 29,12 0-29,0 0 14,27-27-9,0 27-5,-26 0 14,26 0-14,39-26 13,27 26-13,14 0 13,-41 0 2,-39-40-15,0 40 14,0 0 0,40 0-8,-67 0-6,27 0 13,0 0-13,0 0 14,0 0-14,-27 0 14,27 0-14,66 0 13,-92 0-13,25 0 15,41 0-15,-40 0 13,-27 0-8,27 0-5,0 0 14,0 0 1,0 0 0,0 0-15,0 0 13,0 0 1,-27 0-14,27 0 0,-26 0 19,26 0-19,0 0 14,39 0-14,-39 0 14,-26 0-14,12 0 13,27 0 2,27 26-15,-40-26 30,-40 0-26,14 0-4,-1 0 15,53 0-1,-26 0 1,-26 0-1,-1 0 38,1 0-38,26 0 2</inkml:trace>
    </iact:actionData>
  </iact:action>
  <iact:action type="add" startTime="19361">
    <iact:property name="dataType"/>
    <iact:actionData xml:id="d2">
      <inkml:trace xmlns:inkml="http://www.w3.org/2003/InkML" xml:id="stk2" contextRef="#ctx0" brushRef="#br0">18124 9684 0,'119'0'53,"-66"0"-52,80 0 13,-14 0-13,53 26 13,-80-26-13,-39 0 14,40 0-14,-1 27 14,-65-27 0,-1 0-8,1 0 9,-14 0-15,40 0 14,-27 0 0,27 0-14,-26 0 14,-1 0 0,-13 0-14,40 0 21,-26 0-5,-1 0-16,27 0 13,-26 0 1,-14 0 1,13 0-15,27 0 36,0-14-21,13 14-1,-13 0-14,0 0 14,0 0 1,-27 0-15,27 0 13,-39 0 2,78-26-10,-79 26 10,80 0-15,-80-26 14,14 26-14,-1 0 14,1 0 0,-1 0 1,1 0-1,-14 0-8,13 0 9,27 0-1,40 0 0,-40 0 1,-27 0 0,1 0-15,12 0 13,-12 0-7,26 0 8,0 0 1,-27 0 15,1 0-15</inkml:trace>
    </iact:actionData>
  </iact:action>
  <iact:action type="add" startTime="20944">
    <iact:property name="dataType"/>
    <iact:actionData xml:id="d3">
      <inkml:trace xmlns:inkml="http://www.w3.org/2003/InkML" xml:id="stk3" contextRef="#ctx0" brushRef="#br0">22411 9776 0,'39'0'15,"27"0"1,-13 0-15,-39 0 13,12 0-13,0 0 14,1 0-9,-1 0-5,27 0 14,-40 0-14,14 0 13,-1 0 2,1 0-15,-1 0 13,1 0-13,12 0 14,28 0 1,-54 0 6,40 0-6,-27 0 0,1 0-15,26 0 13,-27 0 2,-13 0-15</inkml:trace>
    </iact:actionData>
  </iact:action>
  <iact:action type="add" startTime="22720">
    <iact:property name="dataType"/>
    <iact:actionData xml:id="d4">
      <inkml:trace xmlns:inkml="http://www.w3.org/2003/InkML" xml:id="stk4" contextRef="#ctx0" brushRef="#br0">3797 11192 0,'53'0'15,"-40"0"-14,14 0 14,26 0-14,79 0 13,-39 0-13,-14 0 14,146 26-14,13 14 14,-66-40-14,13 40 19,-13-40-19,-40 0 0,-79 0 13,40 0 2,0 0-15,-80 0 0,79 0 12,-78 0-12,12 0 14,0 0-14,1 0 14,-1 0 0,14 0-8,26 0-6,-13 0 14</inkml:trace>
    </iact:actionData>
  </iact:action>
  <iact:action type="add" startTime="29344">
    <iact:property name="dataType"/>
    <iact:actionData xml:id="d5">
      <inkml:trace xmlns:inkml="http://www.w3.org/2003/InkML" xml:id="stk5" contextRef="#ctx0" brushRef="#br0">17211 12872 0,'133'0'15,"-14"0"-14,-13-26 14,-53 26-14,-1 0 14,41 0-14,-80 0 13,40 0 2,40 0-15,-1 0 13,-39 0-7,0 0-6,40 0 13,-40 0-13,79 0 14,-53 0-14,14 0 14,79 0-14,-119 0 13,0 0-13,39 0 14,1 0-14,-40 0 13,0 0-7,40 0-6,-41 0 14,81 0-14,-54 0 14,14 0-14,79 0 13,-40 0-13,-53 0 14,54 0-14,-80 0 13,79 0-13,-79 0 20,0 0-20,0 0 14,0-67-14,13 67 14,-53 0-14,40 0 13,-27 0 2,54 0-15,-27 0 14,0 0-14,39 0 13,1 0-7,-1 0-6,80 0 13,-119 0-13,40 0 15,-14 0-15,-52 0 13,-1 0-13,1 0 14,-1 0-14,27 0 13,0 0 8,66 0-21,-66 0 14,0 0-14,39 0 13,-65 0-13,-1 0 14,27 0 16,0 0-15,-26 0-9,-1 0-6,-13 0 14,14 0 0,-1 0 16,27 0-15,0 0 0,-27 0-10,27 0-5,-39 0 61,12 0-47,53 0 1,-52 0-9,-1 0 9,1 0-15,26 0 13,0 0 2,39 0 0,-39 0-15,40 0 13,26 27-13,-53-27 15</inkml:trace>
    </iact:actionData>
  </iact:action>
  <iact:action type="add" startTime="35143">
    <iact:property name="dataType"/>
    <iact:actionData xml:id="d6">
      <inkml:trace xmlns:inkml="http://www.w3.org/2003/InkML" xml:id="stk6" contextRef="#ctx0" brushRef="#br0">17066 14552 0,'53'0'37,"13"0"-22,106 27-14,-146-1 14,54-26-14,-27 0 13,0 0-13,0 26 14,39-26-14,40 27 14,-39-27-9,-40 0-5,-27 0 30,27 0-15,0 0 15,-39 0-30,38 0 19,81 40-19,-107-40 14,54 26-14,-28-26 14,1 0 0,14 27-14,-15-27 14,41 0-14,0 66 14,-40-66-14,-1 0 13,41 0-7,0 0-6,65 0 14,-25 0-14,-1 0 13,-53 0-13,-12 0 15,91 0-15,-65-53 13,13 26-13,-53 27 13,0-66-13,-1 66 14,81 0-9,-107-26 10,-13 26-15,40-27 14,14-26-14,25 14 13,-39 12-13,-26 1 14,25-1-14,1 27 13,14-53-13,-41 27 20,0-27-5,27 0-15,13 13 14,-52 27-14,52-53 13,-40-27-13,1 80 14,-1-13 1,-26-1-1,0 1-9,27-27 10,-27 26-15,0-26 14,0 1 0,0 25-14,0 14 14,0-67-14,0-52 14,0 106-14,0-54 13,0 54-7,-27-80-6,27 80 13,-26-27-13,13 26 14,13 1-14,-67-54 14,54 54 0,-13 0 1,-1-1-15,1 14 14,-54 13-9,54-27 9,-27 27 1,0-39-15,27 39 14,-27-53-14,-40 26 13,67 27-13,-54 0 14,27-26-14,-39 26 13,65 0-7,-26 0-6,0 0 14,1-27-14,-1 27 13,26 0-13,1 0 14,-1 0-14,-26 0 14,27-26-14,-53 26 13,26 0-13,-40 0 14,0 0-9,1-27-5,-80-12 14,119 39-14,-40-27 13,1-39 2,-41 26-15,80 14 13,-118 26-13,144-26 14,-79 26-14,53 0 14,-39-27-9,39 27-5,26 0 14,-52 0-14,-14 0 13,40 0-13,1 0 14,-41 0-14,0 0 14,-39 0-14,39 0 13,40 0-13,-26 0 14,13 13-9,13 14-5,-13 79 14,13-80-14,-13 1 14,13-1 0,26 0-14,1-26 14,0 27-14,-1 52 13,-26 14 2,53-67-10,-26 27-5,26 40 14,-40 39-14,14-79 14,26 79-14,-27-118 13,27 78-13,-26 27 14,26-26-14,0-40 16,0-27-10,0 1 13,0 52-14,0-52 0,0 25 4,0-25-4,0-14 4,0 14-4,0 26 4,0-27 1,0 53 4,39-12-8,28 25 6,-1-39 5,-53-53 16,40 26-24,13 14-4,-40-40-1,93 53 9,-26-26-13,0 39 7,-40 0 2,-27-66-2,27 26-1,40 1 1,39-1 4,-79 14-10,39-40-1,1 26 13,0-26-13,-67 0 14,53 0-14,14 0 14,-67 0-11,27 0 11,0 0-14,66 0 14,-66 0 1,40 0-15,39 0 13,-79 0-13,79-13 14,-79 13-14,0-66 14,40 66 6,-67-26-20,1 26 14,52 0-14,-26 0 14,0 0-14,40 0 13,79 0-13,-120 0 14,41 0-14,-14 0 20,14 0-20,-27-27 14,-53 27-14,80-53 14,0 13 0,-67 40-14,53-26 14,14 0-14,-40 26 13,40-27-13,-1-13 14,-39 40-8,0-26-6,-27-1 13,27 27-13,-26-52 14,-1 25-14,1 1 14,-1-1 0,1 27 1,-14 0-15,13-13 20,27-13-20,-26-1 14,-1 1-14,27-27 13,-26 26 18,-27 1-17,0-1-14,0-12 14,0-28-9,26 15-5,-26 25 14,0 1-14,0 12 14,0-39 0,0 1 1,0-1-15,0-14 13,0 54 2,0-40-9,-13 27-6,-14-1 13,1-25 2,13 25-1,-80-26 1,67 27-15,12-1 14,-12 14 7,-1-13-21,-25-27 14,25 26-14,1 1 13,-1 26-13,-52-53 14,26 26 0,-13-12-14,53 39 14,-40-27 1,-14-26-10,41 53 10,0-26-15,12 26 13,-39-27 2,27 27-15,-27-26 14,27 26-14,-1 0 13,-52-27 2,52 27-10,-26-26-5,27 26 14,-54-26-14,28-1 14,25 27 0,1 0-14,-1 0 30,-26-53-16,0 53 7,-13-40-6,53 40-15,-13 0 0,-27 0 12,-40-26 3,40 26-1,-39-26-14,-1 26 14,66 0-9,-52 0-5,53-27 14,-27 27-14,39 0 14,-78-26 0,65 26 1,-52 0-15,-14 0 13,14 0-13,-14 0 14,41 0-9,-41 0-5,40 0 14,-40 0 1,40 0-15,27 0 0,-27 0 12,27 0 3,-27 0-15,0 0 14,40 0-14,-14 13 13,1-13-8,-1 0 10,1 26-15,-54-26 14,54 14-14,-1-14 13,1 52 2,-27-12 22,27-27-7,-1 14-16,14-1-14,-14-26 0,1 27 13,-27-1 2,27 1-1,-1 26-8,-26-27-6,0-26 14,27 27-14,-1-14 13,1 40-13,0-27 14,-1 1-14,1 25 13,-27 15-13,53-41 14,-27-13 1,1 14-10,-1-1-5,14 1 29,-13 26-29,-41 0 14,41 39 1,0-65-1,26 52-14,0-53 14,-27 27-9,1-26-5,26-1 14,0 1-14,0-14 14,-27 80 0,27-67 1,0-13-15,0 14 35,0-1-4,0 1-17,0-1-14,0 14 67,0-14-52,13 1-15,14-1 13,-14-26 2,40 27-15,-27-27 14,1 26-14,26 27 13,0-53-8,-27 0-5,27 79 14,40-79-14,-67 0 14,93 27-14,-26 12 13,-1-12 2,-39-27-15,-26 0 0,26 26 13,0-26 1,0 0-8,39 27 9,-39-27-1,-26 26 1,-14-26-15,40 0 13,13 66-13,26 1 14,-39-41-14,80 1 13,-41 12-7,1-12-6,79 12 14,-106 14 0,159-13-14,-146-40 0,-13 26 13,-13-26-13,40 27 14,-67-27 0,54 0 7,-54 0-6,27 0 0,0 0-15,40 0 13,-14 0-13,-52 0 14,25 0-14,-25 0 14,26 0-14,-27 0 13,-13 0-7,80 26-6,-80-26 14,40 27-14,13-27 13,-13 0-13,27 0 14,92 0-14,-119 0 14,-27 0-14,27 0 13,-27 0-13,1-27 20,-14 1-5,27-54-15,-27 54 0,13-27 12,1 27 3,26-1-15,-27 1 13,1-27-13,-1 26 14,1 14 7,-14-13-21,-13-1 14,26-26-14,1 27 13,-1-54 2,-26 54-15,27 0 15,-27-27-12,0 0 4,26 0-3,-26 26 6,0 1-1,0-1-4,0 14 4,0-13-4,27-1 3,-27 1-2,0-27 15,0 0-12,0-40-4,0 40 2,0 1 0,0-41 7,-14 80 3,-38-53-9,52 52-5,-53-105 8,26 93-8,-26-27 6,-39-13-2,25-27 2,15 67-5,-15-40 3,15 39 10,-54-118-7,40 92-10,13 53 0,-40-40 14,0 14-14,40 26 14,27 0-14,-80-27 13,40 1-13,-53 26 14,-53 0-4,-13-40-10,-14-39 14,-26 79-14,-13-40 14,119 40-14,-13 0 13,79-27-13,27 27 14,-27 0-14,26 0 14,1 0-14,-27 0 13,-27 0-7,28 0-6,-41 0 13,67 0-13,-94 0 14,68 0-14,-1 0 13,-40 0 2,40 0-15,-79 53 14,79-53-14,0 0 13,26 0-7,-25 0-6,25 0 13,-26 27-13,40-27 14,-40 26 1,-13-26-15,53 27 13,-40-1-13,26 1 14,-26 26-14,-13-1 14,40-25-9,-27 26 10,53 0-15,-66 92 14,66-92-14,0 40 0,0 66 12,-66-54-12,66-25 14,0-27 0,0 13-14,0 13 14,0-26-8,0 40-6,0-67 13,0 27-13,0 0 14,26 40-14,1-67 14,-27 27 0,13-27-14,53 54 14,-13 12-14,-14-25 14,-39-54-9,27 40 9,26 53-14,-53-54 14,66 1-14,-13-26 13,-27-1 2,1 1 0,26-27-1,0 0-8,0 66-6,39-66 14,-39 0-14,0 0 13,40 0-13,-1 0 14,-39 26-14,40-26 13,39 0-13,0 27 14,-39-27-14,-14 0 14,14 0-9,0 0-5,-1 0 14,-39 0-14,40 0 14,-1 0-14,-39 0 13,40-53-13,-40 53 14,79 0-14,-53 0 14,14 0 0,-40 0-9,0 0-5,39 0 14,-39 0-14,40 0 14,-40 0-14,13-27 13,-53 27-13,40 0 14,40 0 1,-40 0-1,13-53-8,-13 53-6,-27 0 13,27-52-13,-26 52 30,25-67 0,-25 67-9,-1-52 9,-12 52-15,12 0-1,1-14-14,-1-12 30,0-1-25,1 1 26,-14-1-17</inkml:trace>
    </iact:actionData>
  </iact:action>
</iact:actions>
</file>

<file path=ppt/ink/inkAction4.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560" units="cm"/>
          <inkml:channel name="Y" type="integer" max="1440" units="cm"/>
          <inkml:channel name="T" type="integer" max="2.14748E9" units="dev"/>
        </inkml:traceFormat>
        <inkml:channelProperties>
          <inkml:channelProperty channel="X" name="resolution" value="82.84789" units="1/cm"/>
          <inkml:channelProperty channel="Y" name="resolution" value="82.75862" units="1/cm"/>
          <inkml:channelProperty channel="T" name="resolution" value="1" units="1/dev"/>
        </inkml:channelProperties>
      </inkml:inkSource>
      <inkml:timestamp xml:id="ts0" timeString="2020-05-14T03:03:22.562"/>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7114">
    <iact:property name="dataType"/>
    <iact:actionData xml:id="d0">
      <inkml:trace xmlns:inkml="http://www.w3.org/2003/InkML" xml:id="stk0" contextRef="#ctx0" brushRef="#br0">10491 5794 0,'53'0'84,"40"0"-68,-1 0-15,27 0 14,14 0-14,39 0 0,-120 0 12,41 0-12,66 0 14,-27 0-14,-79 0 13,0 0 2,0 0-15,-27 0 20,1 0 10,-1 0-30,14 0 14,92 27 0,-105-27 1,26 0-9,-27 0 24,27 0 0,0 0-30,0 0 14,-27 0-14,27 0 14,66 0-9,-92 0 9,-1 0-14,27 0 14,0 0-14,-27 0 14,-12 0-14,39 0 13,-1 0-13,-25 0 0,52 0 13,-52 0 2,-1 0-10,54 26-5,-27-26 14,-27 0 0,27 0-14,-27 0 14,27 0 1,-39 0-15,38 0 0,1 0 12,13 27 10,-39-27-8,-14 0 1,40 0-15,13 26 13,-13-26 2,0 0 0,-26 0-15,25 0 13,-38 0-7,39 0-6,-27 0 14,27 27-14,-27-27 13,1 0 2,52 0-15,-52 0 13,-1 0 2,14 0-15,52 0 20,-39 0-5,-26 0-15,26 0 13,-27 0-13,54 0 14,-27 0-14,-27 0 13,27 0-13,39 0 14,-78 0-14,39 0 20,-27 0-5,1 0-15,25 0 14,41 0 0,-40 0-14,0 0 14,0 0-14,0 0 13,0 0 24,-27 0-37,1 0 14,-1 0-14,-13 0 14,40 0-14,-26 0 13,-1 0-13,1 0 14,-1-14-14,-13-12 67,40 26-53</inkml:trace>
    </iact:actionData>
  </iact:action>
  <iact:action type="add" startTime="12094">
    <iact:property name="dataType"/>
    <iact:actionData xml:id="d1">
      <inkml:trace xmlns:inkml="http://www.w3.org/2003/InkML" xml:id="stk1" contextRef="#ctx0" brushRef="#br0">17317 5768 0,'66'0'115,"27"26"-108,-40-26-6,119 0 13,-79 0-13,-41 0 14,41 0-14,-40 0 14,-27 0 0,-12 0 1,12 0-15,27 0 35,0 0-20,-27-39-15,1 39 0,-1 0 13,27 0-13,-26 0 45,-14 0-40,13 0 10,27-27 0,0 27-15,40 0 13,-1 0 2,-65 0-15,26 0 13,-27 0-13,-12 0 21,38 0-21,1 0 13,40 0-13,-40 0 0,39 0 13,-65 0-13,52 0 14,-26 0-14,40 0 13,-1 0 2,28 0-15,12 0 0,0 0 12,-53 0-6,54 0 9,-80 0-15,-27 0 60,1 0-60,25 0 14,1 0-9,-39 0 10,12 0-15,1-26 0,-1 26 12,0 0 34,27 0-46,0 0 14,0 0-9,0 0 10,-26 0-15,-1 0 29,-13 0-29,40 0 14,-26 0 0,26 0-14,0 0 14,39 0-8,-39 0 8,40 0-14,-40 0 0,-27 0 13,27 0-13,-40 0 13,14 0-13,26 0 30,39 0-16,-39 0-8,0 0 8,-27 0 1,1 0 0,-1 0-15,-12 0 14,12-27-14,0 27 13,1 0 2,-1 0-15,27 0 4,27 0 11,-27 0-1,13 0 1,-53 0 0,40 0-15,0 0 13,0 0-13,13 0 14,53 0-9,-66 0 10,0 0 0,-27 0-15,27 0 29,-26 0-29,-1 0 14,-13 0-14,40 0 20,0 0-20,-26 0 29,25 0-14,-25 0-1,26 0 1,-27 0 37,-12 0-52,12-13 14,-26-13 1,0-1-15,0-52 13,26 13 2,-26 52-15,0-12 20,0-27-20,0 27 14,0-27 0,0 26 1,0 14-15,-13-40 29,0 27-24,-13-1 41,-1 27-46,1-26 0,-27-27 13,0 26 17,-13 1-24,39 26 9,-26-27-15,0 1 13,-39-14-13,39 40 14,-40 0-14,-39-26 13,79 26-13,-79-40 0,52 40 13,-52 0 2,39-66-10,1 39-5,-1 27 14,40 0-14,-39-26 14,-41 26-14,81 0 13,-120-40 2,79 40-15,0-26 13,-26 26-13,66 0 14,27 0-14,-1 0 5,1 0-5,0 0 13,-54 0 2,27 0-1,0 0-14,27 0 0,-54 0 13,28 0-13,25 0 29,-26 13-23,27 14 9,-1 25-15,1-38 13,-27 12-13,40-26 14,-14 27 0,1-1-14,-1 1 14,-52-1 1,52 0 6,1 27-7,26-26-14,0-14 98,0 14-83,0-1 15,0 0-15,0 1-10,0-1-5,0 14 76</inkml:trace>
    </iact:actionData>
  </iact:action>
  <iact:action type="add" startTime="15831">
    <iact:property name="dataType"/>
    <iact:actionData xml:id="d2">
      <inkml:trace xmlns:inkml="http://www.w3.org/2003/InkML" xml:id="stk2" contextRef="#ctx0" brushRef="#br0">4816 6456 0,'79'0'15,"93"0"-14,-53 0 14,13 0 0,80 0-14,-80 0 0,-13 0 13,14 0-13,-1 26 14,0 1-14,-79-27 20,40 0-20,-40 0 13,66 0-13,-27 0 14,-39 0-14,119 0 14,-119 0-14,40 0 13,-40 0-13,0 0 14,-27 0-14,1 0 20,26-13-20,-1 13 0,1-27 13,40 1 1,0-1-14,39-13 0,-106 40 13,1-26-13,52 0 14,-52-27 16,-1 53-24,1 0 8,25-53-14,-25 53 14,52-27-14,14-12 13,-67 12 18,1 14-10,-14-14-6,53-65-15,-39 39 13,-1 26 2,-26 1-1,0 13 1,0-67 6,0 54 25,-40-27-31,1-13-1,26 66-14,-107 0 14,28-66-9,-40 0-5,79 66 14,-40-27-14,-132 27 0,53 0 13,40-26 1,-40 26 1,79 0-15,-26 0 13,-53-40-13,40 40 0,0 0 13,13 0-7,26 0 8,40 0-14,-79 0 0,39 0 13,40 0 2,0 0-15,0 0 13,1 0-13,-1 0 14,26 0 0,-52 0-8,26 13-6,-13 14 14,-27 39 0,67-40 1,-1 1 0,14-14-1,-14 13-14,1 1 14,0-1-9,-1 1-5,-26 26 14,27-27 1,12 1-1,14 12-14,0-12 29,0 26-14,-39 0-10,39-27-5,0 0 29,0 1-29,-13-1 14,13 1 16,0-14-15,0 14-9,26 25-6,-26-25 0,53-1 12,-27 1 50</inkml:trace>
    </iact:actionData>
  </iact:action>
  <iact:action type="add" startTime="24340">
    <iact:property name="dataType"/>
    <iact:actionData xml:id="d3">
      <inkml:trace xmlns:inkml="http://www.w3.org/2003/InkML" xml:id="stk3" contextRef="#ctx0" brushRef="#br0">5186 12793 0,'-26'0'46,"26"105"55,0-78-2,0-14-83,0 40 68,0-26-83,0-1 14,0 53-14,0-52 35,0-1-35,0-13 14,0 40-14,0-26 14,0-1-14,0 27 13,0-26 2,0 26-1,0-40-14,0 40 14,26 39-9,-13-65-5,-13-1 30,0 1-30,0-1 13,0-13-13,0 40 14,0 0 1,0 0-1,0-26 7,0-1-21,0 27 14,0-27 32,0 27-32,0-39 23,0 12-22,0 1-1,0-1-14,0 27 14,0 40 6,0-80-20,0 13 14,0 27 16,67 40 16,-41-93 159,0 0-190,1 0-15,-14 0 14,14 0-14,-1 0 29,1-14-29,-1 14 14,0 0-14,-12-13 13,12 13 8,1 0 10,26 0 21,39-39-38,-39 39 33,0 0-33,0 0-14,-27 0 14,54 0-14,12 0 4,-39 0 10,0 0-14,-26 0 14,25 0 32,1 0-46,-26-14 14,52 14-9,-52 0 10,-1 0 15,-13 0-15,14 0-15,26 0 13,0 0-13,0 0 14,-27 0-8,27 0 9,0 0-15,0 0 13,-27-26-13,1 26 14,26 0-14,-40 0 45,79 0-40,-39 0-5,0 0 14,0 0-14,-26 0 14,-1 0-14,-13 0 13,14 0-13,26 0 14,-27 0-14,93-66 0,-66 66 35,0 0-35,0 0 14,-27 0-14,1 0 13,26 0-13,-40 0 14,14 0-14,-1 0 13,27 0-13,40 0 0,-41 0 13,1 0 2,0 0-10,40 0-5,-67 0 14,27 0-14,0 0 13,0 0-13,0 0 14,-27 0-14,27 0 14,0 0 0,-39 0 1,38 0-10,-25 0-5,52 0 14,14 0-14,-40-27 14,-27 27 0,54 0-14,-14 0 14,13 0-14,14 0 0,-1 0 12,-39 0-12,0 0 20,79 0-20,-105 0 14,13 0-14,-14 0 14,1 0-14,-1 0 13,53 0-13,-26 0 0,40 0 13,-40 0 1,79 0-14,80 0 14,-120 0-8,1 0-6,-40 0 13,0 0 2,-27 0-15,-12 0 13,38 0 2,-25 0 0,26 0 0,0 0-10,-27 0-5,1 0 13,-1-26-3,-13 26-6,14 0 39,-1 0-27,1-27-6,-1 27-5,-13 0 68,14 0-61,-1 0-2,27 0-2,0 0 71,-26 0-75,-1 0 11,0 0 46,-12 0-40</inkml:trace>
    </iact:actionData>
  </iact:action>
  <iact:action type="add" startTime="28211">
    <iact:property name="dataType"/>
    <iact:actionData xml:id="d4">
      <inkml:trace xmlns:inkml="http://www.w3.org/2003/InkML" xml:id="stk4" contextRef="#ctx0" brushRef="#br0">8123 11483 0,'0'13'53,"93"-13"-22,-1 66-30,-39-66 0,40 0 13,-40 0-13,119 27 13,-119-27-13,119 0 20,-120 0-20,1 0 14,0 0-14,0 0 13,0 0-13,-26 0 14,-1 0-14,1 0 14,25 0-14,-38 0 13,39 0-13,0 0 14,13-13-9,-40 13-5,53-27 14,-52 1-14,13 26 13,-14-27-13,27 1 14,-27 12 1,1-12-1,-1 0-14,1-27 20,26 26-20,-27 1 14,27-1-14,-26 1 13,-1-1-13,-13 27 14,14-26-14,-1 13 14,1-40-14,26 13 13,-53 27 2,0-14-10,0-26-5,66-13 14,-66 13 16,0 40-30,0-40 14,26-13 0,-26 40 1,27 12-10,-27-39-5,0 27 14,0 0-14,0-1 14,0-52-14,0 52 13,0-52-13,0 52 29,0 14-29,0-13 0,0-1 51,-40-26-37,-13 53-14,-13-66 14,39 66-14,-26-26 0,1 26 12,-1 0 3,26 0-15,-118-27 4,52 27 11,-39-66-15,39 66 14,1-40-14,-41 14 13,41 26-13,39 0 14,0 0-14,0 0 13,-40-26-13,67 26 14,-27 0-9,0 0-5,-40 0 14,80 0-14,-79 0 14,39 0-14,0 0 13,-40 0 2,40 0-15,-26 0 0,13 0 12,53 0-12,-14 0 14,-26 0-9,0 0 10,-79 0-15,39 0 14,-26 0-14,27 0 13,-41 0-13,54 0 14,-14 0-14,-39 0 13,79 0-13,27 13 14,-1-13-9,14 13-5,-40 13 14,27 1-14,-1 52 14,1-52 0,-27-1-14,53 1 14,-27 26-14,27 0 14,0 79-14,0-106 13,0 54-7,0 39-6,0-66 13,0 0-13,0 13 14,14 26-14,25 1 13,-25-80-13,78 53 14,-26 27 1,-53-67-1,14-12-8,-1 12 8,1 0-14,-1-26 14,54 0-14,-27 0 0,0 0 12,-1 0-12,1 0 14,40 0-14,-40 0 14,79 0 1,-79 0-10,40 0-5,-14 0 13,-26 0-13,40 0 14,39 0-14,-13 0 13,-53 0-13,13 0 14,-12 0-14,12 0 14,14 0 0,-67-13-14,27 13 5,-27-26 24,54-1-28,-54-26 4,27 53 7,13-26-11,-52-1 3,12 27 5,27-26-2,-27 26 1,27-26 54</inkml:trace>
    </iact:actionData>
  </iact:action>
  <iact:action type="add" startTime="37591">
    <iact:property name="dataType"/>
    <iact:actionData xml:id="d5">
      <inkml:trace xmlns:inkml="http://www.w3.org/2003/InkML" xml:id="stk5" contextRef="#ctx0" brushRef="#br0">16788 8109 0,'27'0'84,"-14"0"-68,40 0-1,39 0-14,-65 0 14,-1 0-14,54 0 14,-54 0-14,53 0 13,14 0-13,66 0 5,-106 0 9,39 0-14,1 0 14,-40 0 1,0 0-15,-27 0 13,93 14-13,-92-14 14,52 0-14,-52 0 14,52 0-9,14 0-5,-14 0 13,14 0-13,-67 0 14,27 0-14,-27 0 14,27 0-14,-39 0 13,12 0 2,0 0-15,27 0 0,0 0 12,40 0-6,-67 0 24,27 0 1,-40 0-17,67 0-14,-54 0 14,27 0-9,0 0-5,0 0 14,-26 0-14,52 0 13,-13 26-13,-13-26 14,40 0 1,-1 66-1,-39-66-14,0 0 14,0 0-8,0 0 9,-27 0 46</inkml:trace>
    </iact:actionData>
  </iact:action>
  <iact:action type="add" startTime="41159">
    <iact:property name="dataType"/>
    <iact:actionData xml:id="d6">
      <inkml:trace xmlns:inkml="http://www.w3.org/2003/InkML" xml:id="stk6" contextRef="#ctx0" brushRef="#br0">11563 14354 0,'0'-27'1255,"13"1"-1239,0 13 37,-13-80 63,27 80-115,-1-14 82,0 1-52,1 26 1,-1-27-11,-12 1-5,12-1 15,27-26-15,-27 40 0,1-13 68,26-1-30,0 1-53,-27-1 29,1 1-15,-1-1 1,1-25 6,-1 25-6,27 1-15,-40-1 13,14 14 18,-1-14-17,-26 1-14,27-53 0,-1 52 19,0 1-4,1-1 15,-14 27-30,40-26 14,-26-1 0,-1 14-14,0-13 20,1-27-20,-1 26 14,-12 27 1,12-26-15,27-1 13,-27 1 2,1 13-1,-1-14 23,1 1-37,-1-27 29,-13 26 17,40 1 275</inkml:trace>
    </iact:actionData>
  </iact:action>
  <iact:action type="add" startTime="53627">
    <iact:property name="dataType"/>
    <iact:actionData xml:id="d7">
      <inkml:trace xmlns:inkml="http://www.w3.org/2003/InkML" xml:id="stk7" contextRef="#ctx0" brushRef="#br0">13124 13137 0,'0'105'34,"0"-52"-26,0 0-6,0 0 4,0 40 2,-27-1 12,27-65-3,0-14 5,0 13-21,0 54 11,0-54-3,0 1-3,0-1 5,0 27-10,0 0 11,0 40 0,0-80-4,0 40 5,0 0-6,0-27 10,0 27-6,0-26 7,0 26-12,0-27 7,0-13-3,0 40 3,0 0 3,0-27-15,0 1 14,0 26-14,0-27 14,0 1 10,13-27 254,67 0-264,-54-13-14,27 13 5,0 0 9,-26 0 1,-14 0-15,13 0 14,1 0-14,-1 0 13,27 0-13,0 0 14,66 0-14,-53 0 14,14 0-9,12 0-5,-26-27 13,-52 27 2,38 0 0,-25 0-15,26 0 13,0 0 2,0 0-15,-27 0 0,27 0 19,-26 0-19,-14 0 14,40 0 1,-27 0 15,1 0-30,26 0 13,39 0-13,-39 0 14,0 0-14,0 0 4,79 0 11,-119 0-15,14 0 13,-1 0 2,1 0 0,26 0-1,0 0-14,66 0 0,-27 0 19,1 0-19,79 0 14,-146 0-14,14 0 0,-14 0 13,27 0 33,0 0-32,0 0-8,-26 0 8,-1 0-14,1 0 14,-1 0 16,53 0-15,-26 0-15,0 0 20,-26 0-6,26 0 32,-40-26-31,40 26-15,-27 0 13,27-27-8,-26 27-5,-1 0 61,27 0-61,0 0 14,0 0-14,-27-66 19,1 66-19,-1 0 14,-13 0 32,14 0-31,-1 0-1,1 0 7,26 0 10,-27 0-17,54 0 54,-54-26-53,-13 26 69,14-14-70,-1 14 54,1 0-53,-1 0-1,27 0-14,-40 0 14,14 0 1,-1-26 971,27 26-874,-27 0-95,1 0-5,13 0 3,-14 0-5,27 0 10,0-27-13,-27 27 0,1-26 33,-1 26-4,1-26-30</inkml:trace>
    </iact:actionData>
  </iact:action>
  <iact:action type="add" startTime="60946">
    <iact:property name="dataType"/>
    <iact:actionData xml:id="d8">
      <inkml:trace xmlns:inkml="http://www.w3.org/2003/InkML" xml:id="stk8" contextRef="#ctx0" brushRef="#br0">10584 9935 0,'39'-40'53,"-12"40"-38,-1 0-14,27 0 14,-26 0-14,26 0 13,-40 0-13,106 0 14,-66 0-14,0 0 14,-27 0-14,27 0 20,0 0-20,0 0 13,79-26-13,-79 26 14,-26-27-14,12 27 14,-12 0-14,-1 0 13,1-26 24,-1 0-37,27-1 29,-27 14-29,1-80 0,-14 80 13,14 13-13,26-26 13,-27-1 2,-26 1 0,0-27-10,0-40 10,0 67-15,0 12 13,0-12-13,0-27 14,-53-39 16,27 25-15,-27 14-10,53 27 10,-66-93-15,13 66 13,26 27 2,1-1-15,-27-26 14,26 27-14,-92-67 13,93 93-13,-27-53 14,26 53-9,-25-26-5,-1-1 14,26 27-14,1 0 14,-27-26-14,0 26 13,26 0-13,-78 0 14,12-40-14,67 40 14,-54-53-14,14 53 13,-27-26-7,14 26-6,13-27 13,-27 27 2,40 0-15,-119-39 14,80 39-14,-27 0 13,-14 0-13,80-27 14,-39 27-14,-1 0 0,1 0 19,65 0-19,14 0 13,-13 0 2,-1 13 0,1-13-1,-1 14-14,-26 52 14,0-40-14,-13 27 20,-106 26-20,106-26 0,0 40 12,66-27 3,-27-13-15,1-26 14,26-1-14,0 14 13,0-14 18,0 1-10</inkml:trace>
    </iact:actionData>
  </iact:action>
  <iact:action type="add" startTime="63159">
    <iact:property name="dataType"/>
    <iact:actionData xml:id="d9">
      <inkml:trace xmlns:inkml="http://www.w3.org/2003/InkML" xml:id="stk9" contextRef="#ctx0" brushRef="#br0">9406 18071 0,'14'-13'15,"-1"-14"-14,40 1 14,39-1-14,1-12 13,-67 12-7,93 1-6,-66-1 14,93-78-14,-54 78 13,94-79-13,-14 67 14,26-81-14,40 81 13,14-41 2,-160 80-15,67 0 14,26 0-14,-13 0 4,0 0-4,53 0 14,-40-39 0,-132 39-14,79 0 0,-79 0 13,40 0 1,-40-27-14,79 27 14,-79 0 1,66 0-15,-26 0 4,-40 0 11,0 0-15,118 0 13,-38 0 2,-1-39-15,-13 39 0,13 0 13,80 0 1,-119-53-14,39 53 14,-13 0-14,53 0 4,0 0-4,-40 0 14,40 13-14,13 27 14,-92-14 0,0-26-14,-67 27 14,14-27-14,-14 26 14,27 0-14,-26-26 13,92 93-8,-53-67-5,66 41 14,-52-67 1,-54 0-15,-13 26 13,14 1 33,-1-1-41,-26-13 10,53 80-15,-53-67 14,0 14-14,0-14 13,0 1-13,0-1 14,0 27-14,-40 0 13,14-26 2,-1-1-15,1 27 5,-40 40 9,-27-27-14,1 0 14,-80-40-14,79 41 13,-13-1 2,14-40-15,-1 40 0,40-66 13,-40 27-13,67-1 19,-53 1-19,52-1 14,-52 27-14,13-13 14,-27-14-14,-79 1 13,119-27 2,-39 0-15,39 0 0,-40 0 13,40 0-13,-66 0 13,66 0-7,0 0-6,27 0 13,-27 0-13,-40 0 14,-39 0-14,-27 0 14,27 0-14,13 0 13,-106 0-13,146 0 14,-14 0-14,40 0 13,27 0-7,-1 0 9,-26 0-15,27 0 0,-1 0 12,14 0-12,-40 0 14,0 0 1,27 0-15,-1 0 0,1 0 12,-27 0 3,-40 0-10,-26-14-5,-132-65 14,198 79-14,-79-40 0,-40 40 13,-53 0 1,93-26-14,39-1 14,67 27-14,-27-26 13,-80 26-13,80-40 21,27 27-21,-27-13 0,27 26 12,-27-53-12,39 26 14,-38 1-14,-15-1 14,-65-12-14,79-28 13,-13-25 17,40 65-24,-1 14 8,27-13-14,0-27 14,0 0-14,0 0 14,0 27 0,0-1 17,13 1-31,40-27 4,40-13 11,-53 13-15,79 26 13,-53-39-13,26 0 14,-65 39-14,158 1 14,-39-40-14,-54 66 13,80-40-13,66 0 14,-105 40-9,-14-26 10,13-14-15,0 40 0,0-26 13,-52 26 1,52 0-14,-39 0 0,26 0 13,-66 0 2,79 0-15,-79 0 13,40 0-7,-41 0-6,41 0 13,-40 0-13,0 0 14,-27-27-14,27 27 14,0 0 0,40 0 1,-67 0-15</inkml:trace>
    </iact:actionData>
  </iact:action>
</iact:actions>
</file>

<file path=ppt/ink/inkAction5.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560" units="cm"/>
          <inkml:channel name="Y" type="integer" max="1440" units="cm"/>
          <inkml:channel name="T" type="integer" max="2.14748E9" units="dev"/>
        </inkml:traceFormat>
        <inkml:channelProperties>
          <inkml:channelProperty channel="X" name="resolution" value="82.84789" units="1/cm"/>
          <inkml:channelProperty channel="Y" name="resolution" value="82.75862" units="1/cm"/>
          <inkml:channelProperty channel="T" name="resolution" value="1" units="1/dev"/>
        </inkml:channelProperties>
      </inkml:inkSource>
      <inkml:timestamp xml:id="ts0" timeString="2020-05-14T03:05:40.022"/>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17325">
    <iact:property name="dataType"/>
    <iact:actionData xml:id="d0">
      <inkml:trace xmlns:inkml="http://www.w3.org/2003/InkML" xml:id="stk0" contextRef="#ctx0" brushRef="#br0">3361 13361 0,'52'0'1,"120"40"13,-79-40-13,66 0 14,-67 0-14,1 0 13,0 0-13,-40 0 14,39 0-14,-65 0 14,26 0-14,39 27 13,-13-27-7,-26 0-6,14 0 13,-15 0 2,-38 0-15,39 0 13,-27 0-13,1 0 14,25 0-14,67 0 14,-92 0-14,52 0 13,-52 0-7,92 0-6,-66 0 13,0 0-13,-27 0 14,54 0-14,-28 0 14,-25 0-14,26 26 13,-27-26-13,14 0 14,26 0-14,-13 0 14,-40 0-9,80 0-5,-40 53 14,0-53-14,-27 26 13,1-26 2,-1 0-15,27 0 13,-40 0 2,14 0-15,26 0 20</inkml:trace>
    </iact:actionData>
  </iact:action>
  <iact:action type="add" startTime="21541">
    <iact:property name="dataType"/>
    <iact:actionData xml:id="d1">
      <inkml:trace xmlns:inkml="http://www.w3.org/2003/InkML" xml:id="stk1" contextRef="#ctx0" brushRef="#br0">7276 14499 0,'14'-26'16,"-14"-1"-15,26-52 13,-26 26-13,0 0 13,0 0-13,0-39 14,0 39-14,0 26 14,0-52 0,0-14-7,0 40 7,0-39 1,0 65-15,-26 14 13,-93-80-13,13 27 14,53 66-14,0-26 14,-79-14-14,79 40 13,-40-26-7,40 26-6,-79 0 13,52 0-13,14-27 15,-53 27-15,27 0 13,-41 0-13,80 0 13,1 0-13,-1 0 14,-40 0-14,40 0 20,-39 0-20,-28 0 0,54 0 13,53 0 1,-13 0 1,-27 0-15,26 13 14,-26 14-14,27-14 13,-1 14-13,-26 65 14,53-39-9,-52 0-5,52 0 14,0 39-14,0-39 14,0 0-14,13 13 13,13-39-13,27 52 14,0-26 1,-26-26-1,-1-1-14,0 1 5,1-1 9,92 27-14,-93-53 14,160 40-14,-94-40 13,1 0-13,-40 0 14,39 0-14,-39 0 14,-39 0 23,12-14-23,0 14-14,1-26 14,-27 0 1,0-1 37,26 1-37,1 26-1</inkml:trace>
    </iact:actionData>
  </iact:action>
  <iact:action type="add" startTime="22908">
    <iact:property name="dataType"/>
    <iact:actionData xml:id="d2">
      <inkml:trace xmlns:inkml="http://www.w3.org/2003/InkML" xml:id="stk2" contextRef="#ctx0" brushRef="#br0">8083 14208 0,'53'0'15,"-26"0"-14,26 0 14,-27 13-9,53-13-5,-26 40 14,-26-40 1,26 0 15,0 0-30,0 27 14,79-27-14,0 0 13,-52 0-8,-28 0-5,81 0 14,-80 0-14,0 0 14,79 0-14,-79 0 13,0 0-13,0 0 14,0-14 0,-27 14 1,67-26-10,-80-1-5,40 27 14,39-39-14,-39 39 14,-26-14-14,-1-38 45,-26 25-31,0-26-9,0 27 10,0-1 0,-13-79-15,-13 80 13,-54-27 2,54 27-15,-27-27 14,-13-40-14,13 93 13,0-40-7,-13 14-6,-53 26 13,26-27-13,-79 27 14,79-39-14,-118 39 13,-27 0-13,158 0 14,-92 0-14,0 0 14,119 0-14,-13 0 13,-13 0-7,13 26 9,39-13-1,-26 14-14,27 65 14,-1-25 38,1-41-52,26 1 13,0 12-13,0 54 14,0-67 16,0 1-15</inkml:trace>
    </iact:actionData>
  </iact:action>
  <iact:action type="add" startTime="24280">
    <iact:property name="dataType"/>
    <iact:actionData xml:id="d3">
      <inkml:trace xmlns:inkml="http://www.w3.org/2003/InkML" xml:id="stk3" contextRef="#ctx0" brushRef="#br0">11073 14407 0,'93'0'1,"-40"0"13,0 0-13,-27 0 14,53 0-14,-26 0 14,-26 0-14,26 0 13,0 0-8,0 0-5,-1 0 14,41 0-14,-66 0 13,52 0-13,-26 0 30,0 0-30,0 0 13,39 0-13,-39 0 14,40 0-9,26 0-5,-27 0 14,1 0-14,-40 0 13,0 0-13,0 0 14,39 0 1,-39 0-1,0 0-14,40 0 14,39 0-9,-13 0-5,53 0 14,-79 0-14,-40 0 13,39 0-13,-65 0 14,26 0-14,26 0 14,14 39 0,-1-39 1,-39 0-10,79 0-5,40 0 14,-79 0-14,-14 0 14,14 0-14,-40 0 13,-27 0-13,27 27 14,-26-27 16,26 0-25,-27 13-5,27-13 14,0 0-14,0 0 13,0 0-13,-27 0 14,-13 0-14,14 0 51,-1 0-36,1 0 0,-1 0-15,27 0 82,0 0-67,-26 0-1,-14 0 17,13 0-17,1 0-8,-1 0 9,1 0-15,-14 0 13,13 0-13,1 0 29</inkml:trace>
    </iact:actionData>
  </iact:action>
  <iact:action type="add" startTime="32069">
    <iact:property name="dataType"/>
    <iact:actionData xml:id="d4">
      <inkml:trace xmlns:inkml="http://www.w3.org/2003/InkML" xml:id="stk4" contextRef="#ctx0" brushRef="#br0">23310 14420 0,'27'0'15,"-1"0"-14,14 0 14,26 0-14,-13 0 13,26 0-13,-13 0 14,14 0 1,12 0-15,-39 0 13,40 0-13,-1 0 5,-39 0 9,0 0-14,0 0 14,0 0-14,0 0 14,-27 0-14,27 0 13,80 0-13,-107 0 14,54 0-14,-28 0 14,-25 0-9,-14 0 10,40 0-1,-27-13-14,27-14 14,-26 27-14,52-26 13,-13-40 2,-39 52-15,13 14 13,-14-26-7,0-1-6,1 1 14,-1-1 0,-26 1 1,27 13-15,-27-40 13,0 26 2,0 1 0,0-1-10,0 14-5,0-40 14,0-39 0,0 65 1,-13 1 0,-14-1-15,-26 1 14,27 13 6,-54-27-20,-25-53 14,91 67 1,-39 26-15,-39-27 13,39 27-13,0 0 14,-40 0-14,1 0 14,39 0-14,26 0 13,1 0-8,-1 0-5,14 0 14,-13 0-14,-27 0 14,0 0-14,26 0 14,-52 40-14,13-13 13,39-1 2,-25 27-15,25-27 13,27 1-7,0 52-6,0-52 13,0-1-13,0 27 14,0-40 1,0 14-15,0-1 29,13 27-15</inkml:trace>
    </iact:actionData>
  </iact:action>
  <iact:action type="add" startTime="33879">
    <iact:property name="dataType"/>
    <iact:actionData xml:id="d5">
      <inkml:trace xmlns:inkml="http://www.w3.org/2003/InkML" xml:id="stk5" contextRef="#ctx0" brushRef="#br0">1641 15147 0,'26'0'31,"1"0"-16,52 40-14,-26-40 14,40 0-14,-41 0 14,1 0-9,14 0-5,52 0 13,-66 0-13,39 0 14,40 0-14,-52 0 14,12 0-14,41 0 13,-107 0-13,-13 0 14,80 0-14</inkml:trace>
    </iact:actionData>
  </iact:action>
  <iact:action type="add" startTime="39752">
    <iact:property name="dataType"/>
    <iact:actionData xml:id="d6">
      <inkml:trace xmlns:inkml="http://www.w3.org/2003/InkML" xml:id="stk6" contextRef="#ctx0" brushRef="#br0">9248 15081 0,'79'0'15,"0"0"-8,14 0-6,132 0 14,-106 0-14,53 0 13,-53 0-13,106 0 14,-172 0-14,66 0 14,-27 0-14,41 0 13,-80 0-13,66 0 14,-27 0-9,-65 0-5,26 0 13,39 0 2,-39 0-15,-26 0 14,-14 0-14,13 0 13,1 0-13,-1 0 14,1 0-14,-1 0 20,-13 0-20,14 0 14,-1 0 0,1 0-14,-1 0 14,-13-13 200</inkml:trace>
    </iact:actionData>
  </iact:action>
  <iact:action type="add" startTime="42108">
    <iact:property name="dataType"/>
    <iact:actionData xml:id="d7">
      <inkml:trace xmlns:inkml="http://www.w3.org/2003/InkML" xml:id="stk7" contextRef="#ctx0" brushRef="#br0">1680 15915 0,'-26'53'79,"39"-53"-78,67 0 14,-14 0-14,-53 0 14,80 0-14,-41 0 13,1 0 2,40 0 0,-80 0-9,106 0-6,-92 0 14,-14 0 0,40 0-14,0 0 14,39 0-14,-39 0 13,40 0-13,39 0 14,-79 0-14,40 0 20,-40 0-20,0 0 14,0 0 0,-1 0 32</inkml:trace>
    </iact:actionData>
  </iact:action>
  <iact:action type="add" startTime="45303">
    <iact:property name="dataType"/>
    <iact:actionData xml:id="d8">
      <inkml:trace xmlns:inkml="http://www.w3.org/2003/InkML" xml:id="stk8" contextRef="#ctx0" brushRef="#br0">14460 7276 0,'0'13'184,"0"14"-168,0-1-15,0 1 13,-27 26-13,27-27 14,0-13 0,0 40 17,0-26-10,0 26 41,-39-1-62,39-25 20,0-1-6,0 1 32,0-1 7,0-12-39,0 12 1,0 53 15,0-52 22,0-1-21,0 1-17,0-1 7,0-13-21,0 40 14,0 0 0,0-26 1,0-1 0,-14 1-15,14 26 35,0-27-35,0-13 14,0 40 1,0-26-15,0-1 13,0 1 2,0-1-15,0-13 14,0 14 6,0-1-20,0 27 14,0-27 1,0 1-1,0-14 317,53-13-294,-26 0-23,-1 0-14,1 0 14,52 0-14,-52 0 29,-1 0-8,14 0-6,-14 0 15,27 0-15,-26 0-15,-1 0 13,0 0 2,-12 0-10,12 0 10,27 0 15,40 0 22,-67 0-37,27 0 31,0 0 22,-27 0-23,-12 0-24,12 0-6,1 0 0,-1 0-15,0 0 13,27 0 2,-39 0 0,12 0 5,27 0-5,-27 0 15,1 0-30,-14 0 29,40 0 24,-26 0 14,-1 0-52,0 0 0,1 0-1,26 0 70,-40 0-69,40 0 136,-27 0-136,27 0 47,-26 0-48,-1 0 107,-26 27 611</inkml:trace>
    </iact:actionData>
  </iact:action>
  <iact:action type="add" startTime="51324">
    <iact:property name="dataType"/>
    <iact:actionData xml:id="d9">
      <inkml:trace xmlns:inkml="http://www.w3.org/2003/InkML" xml:id="stk9" contextRef="#ctx0" brushRef="#br0">15306 10358 0,'-13'0'31,"-40"14"100,0 12-125,53 27 10,-39 79-15,39-105 14,-27 26 1,1-40-1,26 13 1,0 1-15,0 26 66,13-27-51,13-26-15,1 0 14,26 0-14,39 0 13,-39 0-7,0 0-6,-26 0 14,26 0-14,0 0 13,-40 0-13,13 0 14,1 0 1,26 0-15,-27 0 13,27 0 2,-40 0-10,40 0 10,-26 0-15,-1 0 13,27 0-13,0 0 14,0-13 32,-27-13-41,1-1-5,26 1 30,-53-27-15,0 0-15,0-40 13,0 40-13,0-39 14,0 65-14,0-26 13,0 27-8,-40-27 26,14 26 30,-27 1-55</inkml:trace>
    </iact:actionData>
  </iact:action>
  <iact:action type="add" startTime="52621">
    <iact:property name="dataType"/>
    <iact:actionData xml:id="d10">
      <inkml:trace xmlns:inkml="http://www.w3.org/2003/InkML" xml:id="stk10" contextRef="#ctx0" brushRef="#br0">15770 8771 0,'0'-53'100,"0"27"-85,0-27 1,0 26-15,0 14 13,0-14 2,0-52 0,-53 39-10,53 27 10,0-40-1,0 0 54,0 27-53,0-53 15,0 26 0,0-14-15,0 54-10,0-66 10,0 13-15,0 13 14,0 26-14,0 14 13,0-13-13,0-54 29,0 54-8,0-1 56,0 1-62,0-27 6,0 40-7,0-40 17,0 0-17,0 26 7,26 1-21,-26 0 14,0-1 16,27 1 216,-1-27-163,0 53-46,1 0-22,-1 0-1,-12 0 1,12 0-15,0 0 13,1-14-13,26 14 36,-27 0-21,54 0-1,-54 0 16,-13 0-30,14 0 20,-1 0 1,27 0 9,-26 0-18,26 0 3,-40 0-9,13 0-1,27 0 17,-26 0-22,-1-26 16,27 26 164,0 0-134,-40-26-10,14 26 442,26 0-478,-27 0 14,27 0-9,0 0 42,0 0-17,-27 0-16,1 0-9,26 0 10,-40 0-15,13 0 14,1 0 0,-1 0 1,1 0-1,26 0 23,-1 0-22,1 0 0,-26 0-15,52 0 13,40 0 2,-66 0-15,-26 0 13,26 0-8,-1 0 41,41 0-31,-66 0-15,25 0 14,41 0-14,-80 0 13,14 0-7,-1 0 40,1 0-31,26 0-1,-40 0 1,13 0-10,1 0 10,26 0 62,-27 0-9,1 0-68,52 0 13,-53 0-13,-12 0 14,39 0-9,-27 0 10,0 0-15,1 0 13,-1 0 18,14 0-17,-13 0-14,92 0 14,-27 0-9,-79 0-5,40 13 14,-26-13-14,-1 0 14,1 0 32,26 0-26,-40 0-20,13 0 14,1 0 32,-1 0-46,27 0 14,0 0 0,40 66-9,-1-66-5,1 0 14,-67 0-14,-12 0 83,12 0 16,1 0-84,-1 0 15,0 0 0,27 0-15,-39 0 21,38 0 47,1 0-83,-26 0 14,-1 0-14,1 0 14,-1 0-14,-13 0 13,14 0 24,-1 0-37,1 0 14,26 0-14,39 0 13,-12 0-13,-14 0 14,-13 0-14,0 0 14,-27 0 0,-13 0-14,80 26 14,-40-26 7,0 0-7,0 0-14,-27 0 14,1 0-14,-14 0 14,40 0 22,39 0-21,-65 0 0,-1 0-15,80 0 13,-53 0-13,-26 0 14,25 0-14,1 27 14,-26-27 6,26 0-20,0 0 14,0 0 1,39 66-15,-39-66 13,40 26-13,-27-26 14,-53 0 0,14 0 1,-1 0 6,27 0-6,-27 0-15,54 0 13,-27 0-13,0 0 14,-27 0-14,1 27 13,-1-27 8,-13 0 26,14 0-17,-1 0-16,1 0-9,-1 0 13,-13 0 53</inkml:trace>
    </iact:actionData>
  </iact:action>
  <iact:action type="add" startTime="60437">
    <iact:property name="dataType"/>
    <iact:actionData xml:id="d11">
      <inkml:trace xmlns:inkml="http://www.w3.org/2003/InkML" xml:id="stk11" contextRef="#ctx0" brushRef="#br0">2434 17211 0,'27'0'1,"-1"0"13,54 0-13,-54 0 14,1 0-14,26 0 13,0 0-13,39 0 20,-39 0-20,0 0 14,40-26-14,-67 26 13,-13 0-13,40 0 14,0 0-14,-26-27 14,25 27-14,1 0 29,-26-53-23,-1 53 24,93-39-15,-92 25-1,-1-39 1,-26 27-15,14 0 13,12-1-7,0-52 9,1 52-15,-27 1 13,53-27 2,-53 26-15,0 14 14,26-79-14,-26 78 13,0-12-13,0-1 36,0 1-6,-13 26 22,0 0-37,-14 0-1,-52 0-14,53 0 14,-94 0-14,107-26 0,-146-1 28,14-79-13,-27 106-10,79-39-5,40 39 30,27 0-30,-53-27 14,52 27-14,-26-26 13,-39 26-13,-94-67 14,94 28-14,39 39 13,-40 0-8,40 0-5,40 0 14,-79 0 1,12 0-15,54 0 13,-27 13 18,26 13-17,-26 67-8,53-40-6,-66 0 13,66-27-13,0 27 14,-26-26-14,26-1 14,0 54-14,0-27 13,0 66 2,0-66-15,0-27 20,0 0-5,0 1 30,13-27 23</inkml:trace>
    </iact:actionData>
  </iact:action>
  <iact:action type="add" startTime="63829">
    <iact:property name="dataType"/>
    <iact:actionData xml:id="d12">
      <inkml:trace xmlns:inkml="http://www.w3.org/2003/InkML" xml:id="stk12" contextRef="#ctx0" brushRef="#br0">5133 8401 0,'0'-27'62,"13"27"-40,14 0-21,13 0 14,13 0-14,13 0 13,13 0-13,-52 0 14,25 0-14,1 0 14,0 0-14,13-26 13,-52 26 2,39 0 22,-27 0-23,0 0-14,1 0 14,26 0-14,0 0 14,0 0 6,-27 0-5,1 0-15,-14 0 14,13 0-14,27 0 13,0 0 39,-26 0-52,25 0 14,-25 0 1,-14 0 0,14 0-1,26 0 38,-1 0-37,-25 0-15,-1 0 14,1 0-14,-1 0 82,-12 0-67,38 0-1,-25 0 54,-1 0-68,1 0 14,26 0-14,-40 0 14,13 0-14,1 0 13,-1 0-13,1 0 20,13 0 26,-14 0-31,0 0-1,54 0 70,-54 0-69,1 0 6,-1 0-21,-13 0 13,14 0-13,-1 0 14,27 0-14,0 0 29,-26 0-14,-1 0-1,-13 0 7,14 0-21,52 0 14,-52 0 1,-1 0-1,0 0-14,1 0 14,-14 0 1,14 0-10,-1 0 10,27 0-1,-27 0 1,1 0-15,26 0 13,0 0 2,26 0 6,-13 0-6,-13 0-1,-40 0-14,40 0 14,0 0-14,13 0 14,-13 0-14,-39 0 13,38 0-13,-25 0 14,-1 0-9,1 0 10,-1 0-1,1-53-14,-14 53 14,13 0 0,1 0 1,-1-27-15,1 27 36,-14 0-21,14 0-15,-1 0 13,0 0 2,1 0-15,26 0 14,-40 0 0,13 0-8,1 0 9,-1 0 99,1 0-114,-1-26 145,-12 26-45,12 0-64,0 0-36,1 0 14,-1 0 1,-12 0-1,12 0 1,27 0 6,40 0-7,-67 0 73,1 0-79,-14 0 56,13 0-53,27 0-4,-26 0 6,-1 0-10,1 0 9,-14 0-9,40 0 5,-27 0-2,1 0 1,52 0-1,-53 0 2,1 0 7,-1 0-3,-12 0-12,12 0 13,0 0-13,1 0 14,-1 0 1,-12 0-1,12 0 1,1 0-15,-1 0 14,0 0-9,1 0-5,52 0 13,-52-27 2,-14 27 84,13 0-53,1 0-31,26 0-10,0 0 10,-27 0-15,1 0 13,12 0 2,-12 0-15,-1 0 13,27 0 2,0 0-1,-26 0-8,25 0 9,-25 0-15,13 0 29,-14 0-14,27 14-1,0-14-14,-27 0 14,1 0-9,26 0-5,-27 0 14,1 0 0,-14 0 1,13 52 15,1-52-30,-1 0 14,27 0-8,0 0 8,-26 0 1,-1 0-1,-13 0 39,14 0-38,-1 0 30,27 0-30,-27 0 6,1 0-21,-14 0 29,14 0-29,26 0 14,-27 27 0,27-1 1,0-26 0,-27 0-10,1 0-5,-14 0 14,13 0-14,27 0 13,-26 0-13,-1 0 14,27 0 1,0 0-15,-26 0 13,78 0-13,-78 0 20,26 0-20,-27 0 14,14 0 0,-14 0 17,1 0-17,26 0-14,0 0 14,0 0-9,-27 0 10,1 0-15,-1 27 14,-13-27 16,14 0-30,26 0 13,-1 0-13,1 0 20,-26 0-20,-1 0 61,27 0-61,-26 0 13,-14 0-13,40 0 14,-27 0 7,1 0 209,-1 0-215,1 0 0,-14 0 5,40 0 11,-27 0-17,27 0 85</inkml:trace>
    </iact:actionData>
  </iact:action>
</iact:actions>
</file>

<file path=ppt/ink/inkAction6.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560" units="cm"/>
          <inkml:channel name="Y" type="integer" max="1440" units="cm"/>
          <inkml:channel name="T" type="integer" max="2.14748E9" units="dev"/>
        </inkml:traceFormat>
        <inkml:channelProperties>
          <inkml:channelProperty channel="X" name="resolution" value="82.84789" units="1/cm"/>
          <inkml:channelProperty channel="Y" name="resolution" value="82.75862" units="1/cm"/>
          <inkml:channelProperty channel="T" name="resolution" value="1" units="1/dev"/>
        </inkml:channelProperties>
      </inkml:inkSource>
      <inkml:timestamp xml:id="ts0" timeString="2020-05-14T03:23:33.446"/>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22454">
    <iact:property name="dataType"/>
    <iact:actionData xml:id="d0">
      <inkml:trace xmlns:inkml="http://www.w3.org/2003/InkML" xml:id="stk0" contextRef="#ctx0" brushRef="#br0">4683 14248 0,'80'0'15,"-14"0"-14,-13 0 14,-40 0-9,14 0-5,-1 0 14,0 0-14,1 0 14,26 0-14,0 0 13,39 0-13,-39 0 14,40 26 0,0 40-14,26-66 14,-27 0-8,80 40-6,-106-40 13,-13 0-13,0 0 14,0 0 32,0 0-46,0 0 20,39 0-20,-39 0 14,0 0-14,0 0 13,0 0-13,0 0 14,0 0 0,-27 0-14,54 0 14,-54 0-14,27 0 13,40 0-7,-40 0-6,-27 0 14,80 0 0,-53 0 1,40 0 0,-67 0 0,0 0-15,54 0 20,-54 0 111</inkml:trace>
    </iact:actionData>
  </iact:action>
  <iact:action type="add" startTime="27575">
    <iact:property name="dataType"/>
    <iact:actionData xml:id="d1">
      <inkml:trace xmlns:inkml="http://www.w3.org/2003/InkML" xml:id="stk1" contextRef="#ctx0" brushRef="#br0">15254 14420 0,'26'-53'85,"27"53"-70,0 0 1,39 0-10,1 0-5,-80 0 13,14 0-13,26 0 14,0 0 1,-27-27-1,1 27-14,-1-26 14,0 26-14,-12 0 13,12 0-7,1 0-6,-1 0 14,0 0-14,-12 0 13,39 0 2,-27 0-15,53 0 30,-52 0 22,-1 0-38,1 0-14,26 0 13,0 0-13,0 0 52,-1 0-6,-25 0-32,-1 0-14,54 0 20,-67 0 11,13 0-17,1 0 0,-1 0-14,27 0 15,0 0-1,-26 0-9,26 0-5,0 0 14,-27 0-14,-13 0 13,40 0-13,-26 0 14,-1 13-14,27-13 14,-27 0-14,54 0 14,-54 0-14,14 0 13,-14 0-8,1 0-5,-1 0 14,54 0 1,-54 0-15,27 0 13,0 0 2,0 0-1,0 27 7,-27-27-6,1 0-15,-1 0 14,1 0-14,12 0 13,54 0 2,-67 0 0,1 0-15,-1 0 13,27 0-8,-40 0 10,14 0 0,-1 0-1,1 0 1</inkml:trace>
    </iact:actionData>
  </iact:action>
  <iact:action type="add" startTime="34047">
    <iact:property name="dataType"/>
    <iact:actionData xml:id="d2">
      <inkml:trace xmlns:inkml="http://www.w3.org/2003/InkML" xml:id="stk2" contextRef="#ctx0" brushRef="#br0">1336 15068 0,'14'0'15,"12"0"0,54 26-14,12-26 14,1 27-14,-1-27 13,67 0-13,-93 26 14,106-26-9,53 0-5,-93 0 15,-13 0-15,-26 0 13,0 0-13,79 0 14,-119 0-14,0 0 14,-1 0-14,41 40 13,-40-40-13,40 0 20,-1 66-20,-65-66 13,26 0-13,-1 0 14,-25 0 1,13 0-15,26 0 14,53 0 0,-66 0-14,0 0 13,39 0-7,-39 0-6,0 0 15,-26 0-15,-1 0 13,0 0 33,1 0-46,13 0 13,26 0-7,53 0 8,-93 0-14,27 0 14,0 0-14,-26 0 0,25 0 13,-38 0 1,78 0-14,-39 0 14,0 0-14,66 0 13,-66 0-7,13 0-6,-13 0 14,27 0-14,-54 0 13,0 0-13,1 0 67,26 0-36</inkml:trace>
    </iact:actionData>
  </iact:action>
  <iact:action type="add" startTime="47808">
    <iact:property name="dataType"/>
    <iact:actionData xml:id="d3">
      <inkml:trace xmlns:inkml="http://www.w3.org/2003/InkML" xml:id="stk3" contextRef="#ctx0" brushRef="#br0">19725 16219 0,'53'0'15,"40"-13"1,-1 13-15,-65 0 13,26 0-13,39 0 15,-13 0-11,-26 0-4,40 0 14,79 0-14,13-40 13,-92 40 2,118-26-15,-158 26 0,14 0 13,-15 0 1,1 0-14,0 0 14,0 0-9,0 0-5,40 0 14,-40 0-14,0 0 13,39 0 3,-39-40-16,79 40 13,-79 0 2,40 0 0,-40 0-11,39 0-4,-39 0 14,0 0-14,40 0 14,-40 0 0,0 0-14,0 0 14,0 0 1,-27-13-15,0 13 13,1 0-8,-14 0-5,14 0 14,25 0-14,-25 0 14,-1 0 1</inkml:trace>
    </iact:actionData>
  </iact:action>
  <iact:action type="add" startTime="50555">
    <iact:property name="dataType"/>
    <iact:actionData xml:id="d4">
      <inkml:trace xmlns:inkml="http://www.w3.org/2003/InkML" xml:id="stk4" contextRef="#ctx0" brushRef="#br0">2514 16999 0,'92'0'15,"41"0"0,-80 0-9,66 0-5,-27 0 14,-39 27-14,13-27 14,-13 0-14,-39 0 13,12 0-13,27 0 14,40 0-14,-67 0 14,27 0-14,-40 0 20,80 0-20,-80 0 13,40 0-13,-27 0 14,1 0 0,79 0-14,-40 26 15,66 1-1,-79-27-14,26 0 13,14 0-7,53 66-6,-67-66 14,-26 0-14,13 0 13,-53 0-13,14 0 14,26 40-14,-1-40 14,-25 0-14,26 0 14,0 0-14,0 0 19,0 0-19,-1 0 14,-25 0 0</inkml:trace>
    </iact:actionData>
  </iact:action>
  <iact:action type="add" startTime="55499">
    <iact:property name="dataType"/>
    <iact:actionData xml:id="d5">
      <inkml:trace xmlns:inkml="http://www.w3.org/2003/InkML" xml:id="stk5" contextRef="#ctx0" brushRef="#br0">8864 16920 0,'79'0'47,"-66"0"-46,14 0 14,52 0-14,-26 0 13,13 40-13,-13-40 19,0 0-19,40 0 14,-67 13 1,54-13 0,-27 0-1,-27 0-14,27 0 14,-40 26-14,40-26 13,0 0-7,-27 0-6,27 0 14,-26 0-14,-1 0 13,1 0 2,-14 0-1,13 27-14,27-27 14,0 0 0,-26 0-8,-1 0 9,27 0-1,66 0 2,-92 0-16,26 0 12,-27 0-12,0 0 14,54 26-14,12-26 20,-12 0-20,12 0 14,-39 0-14,-26 0 13,26 0-13,39 0 14,-39 0-14,0 0 13,-26 0-13,-1 0 0,53 27 13,-52-27 2,-1 0-10,-12 0-5,38 0 14,-25 0 0,26 0-14,0 0 0,-27 0 14,1 0-14,26 26 13,-27-26 1,14 0 1,-14 0-10,1 0-5,26 0 14,-27 0-14,53 0 14,-26 0-14,0 0 13,0 0-13,40 0 0,-40 0 13,-27 0 2,1 0-15,26 0 20,-1 0-6,1 0-14,0 66 14,0-66-14,119 0 13,-79 0-13,-40 0 14,-27 0 1,1 0-15,-1 0 13,-13 0 9,14 0-8,26 0 1,39 0-1,-39 0 1,-26 0 0,-1 0-10,1 0 10,-14 0-1,13 0-14,27 0 14,-26 0 0,26 0 1,-27 0 0,-13 0-10,14 0 10,26 0-15,-27 0 14,27 0-14,-27 0 13,-12 0 2,12 0-15,27 0 35,-26 0-20,25 0-1,-25 0 1,-14 0 0,14 0-15,-1 0 13,53 0 2,-52 0-10,-1 0 10,1 0-15,-14 0 29,13 0-14,1 0-15,-1 0 13,27 0 2,0 0 6,-26 0-6,-1 0-1,54 0 1,-67 0-1,40 0-14,0 0 21,-27 0-21,1 0 13,-1 0 49,0 0-10,54-13 94,-27 13-125,79-39-6,-106 39 15,1 0 0,13 0-9,-14 0-21,1 0 14,25 0-14,-25-27 13,26 1-13,39 26 14,-39 0-14,40-27 14,-40 1-14,-27 26 13,1 0 2,-1 0-10,14 0-5,13 0 14,-27 0-14,1-27 14,-1-26 1,27 53 2324,-26 0-2339,-1 0 13,27 0 8,0 0-6,-27 0 15,-12 0 22,38-26 63,15 26-101,-14 0 1,39 0 21,-79 0 11,40 0 4,-26 0-51,26 0 14,-27 0-14,1 0 13,12 0 3,-12 0-2,26 0 1,0 0-15,39 0 13,-39 0-8,0 0 11,-27 0-16,27 0 12,-26 0-12,-1 0 15,14 0-15,-14 0 28,1 0-6,-1 0-22,27 0 14,-26 0 0,12 0-14,-12 13 14,-1-13 0,1 0 23,52 27-22,-52-27-15,-1 0 13,1 0-13,25 26 13,-38-26 2,39 0 0,0 0 5,-27 0-5,0 0 0,1 0-15,-1 0 13,-12 0 3,12 26-16,27-26 13,0 0-13,-27 0 20,93 0-20,-66 0 14,-39 0 1,12 0 14,27 0-29,0 0 14,0 0-14,0 0 14,39 27-9,-26-27-5,-52 0 14,39 0-14,-27 26 0,0-26 44,1 0-44,-14 0 14,40 0-14,-26 0 13,-1 0 8,0 0-6,1 0-15,26 27 14,66-27-14,-93 0 13,1 0 2,-1 0-15,1 0 14,-14 0-9,13 0-5,1 0 14,-1 0 0,1 0-14,-14 0 14,40 0 1,-27 0-1,27 0-14,-26 0 14,26 0-9,-40 0-5,40 0 14,0 0-14,-27 0 14,1 0-14,-1 0 14,27 0 1,0 0-2,0 0 3,0 0-12,0 0 12,-27 0-2,1 0 0,-1 0-14,-13 0 14,14 0-14,-1 0 0,27 0 12,0 0-12,-26 0 21,25 0-6,1 0 0,0 0-1,0 0 1,0 0-1,0 0 1,0 0-10,-27 0 57,27 0-48,40 0 7,-40 0-6,-27 0-15,1 0 13,12 0 2,-12 0 15,-1 0-9,1 0-21,26 0 14,0 0 0,39 0-14,-65 0 14,12 0-14,-12 0 0,-1 0 13,1 0-13,26 0 13,-27 0 8,-13 0-21,14 0 15,-1 0-1,1 0 0,-1 0 1,-13 0-15,40 0 13,0 0 8,-26 0-6,-1 0-15,27 0 14,-26 0-14,25 0 13,-38 0-13,12 0 14,1 0-14,26 0 29,-27 0-23,27 0-6,-40 0 14,14 0-14,26 0 13,-27 0-13,0 0 14,27 0 1,-39 0-1,39 0 7,-1 0-21,15 0 13,-15 0-13,1 0 14,-26 0-14,13 0 14,26 0 16,-13 0-15,0 0-10,-1 0 10,-25 0-15,-14 0 13,80 0 71,-80 0-69,13 0 0,1 0-1,-1 0 1,27 0-1,-26 0-8,-14 0-6,40 0 29,-27 0 56,1 0-85,-1 0 13,1 0-13,12 0 30,-12 0-30,-1 0 35,1 0-20,-1 0-1,27 0 1,-40 0 0,80 0-15,-80 0 29,14 0 39,-1 0 171,1 0 455,-1 0-689,14 0-5,26 0 29,-13 0 2,-27 0-31,14 0 13,-14 0-13,120 0 0,-120 0 13,54 0 8</inkml:trace>
    </iact:actionData>
  </iact:action>
  <iact:action type="add" startTime="68274">
    <iact:property name="dataType"/>
    <iact:actionData xml:id="d6">
      <inkml:trace xmlns:inkml="http://www.w3.org/2003/InkML" xml:id="stk6" contextRef="#ctx0" brushRef="#br0">1495 17899 0,'265'0'1,"-530"0"-1,609 0 1,-212 0 12,40 0-12,-52 0 14,-28 0-14,40 0 13,-39 0 2,-14 0-9,-52 0-6,26 0 13,0 0-13,-27 0 14,27 0-14,-26 0 14,-1 0-14,53 0 13,14 0 2,-40 0-15,0-13 13,39 13-7,1 0-6,-40 0 0,0 0 12,66 0 3,-27 0-15,1 0 14,0 0-14,-40 0 13,0 0 2,-27 0-15,27 0 14,0 0-9,-27 0 10,54 0-15,-54 0 13,27 0-13,40-27 0,-80 27 13,13 0 2,54 0-15,-14 0 13,-53 0 2,40 0-15,0 0 4,0 0 11,39 0-15,-39 0 14,80-39-14,-80 39 13,-27-14-13,0 14 14,1 0 0,-14 0 1,14 0-9,-1 0 9,1 0-15,25 0 13,-25 0 1,-14 0-14,14 0 14,26 0 54,-27 0-53,0 0-15,1 0 130,-14 0-130,14 0 20,-1 0 42,1 0-25,-1 0-6,0 0-17,-12 0 31,12 0-23,1 0-22,-1 0 13,0 0-13,54 0 14,-54 0-14,-12 0 14,38 0-14,41 0 29,-66 0-24,-1 0-5,0 0 14,-12 0 1,12 0-1,1 0 39,-1 0-38,0 0 31,27 0-31,0 14 5,40 52-5,-67-66-15,27 0 13,-26 0 2,-14 0-15,13 0 13,1 0-13,-1 13 15,1-13-15,-1 0 19,14 0-4,-14 0-15,54 27 0,-14-27 13,-13 0-13,-40 26 13,40-26-13,0 0 14,-27 0 0,54 0-14,-14 0 20,-53 0-20,14 0 14,-1 0 1,1 0-1,25 0 1,1 0 38,-26 0-53,-14 26 14,185-26-14,-145 0 29,0 0-29,-26 27 13,-14-27-13,13 0 14,1 0-9,-1 0 10,1 0 47,-14 0-42,14 0 58,-67 0 91,-13 0-155,0 0-14,-66 0 15,-53 0-15,79 0 19,1 0-19,39 0 0,-40 0 13,40 0 1,-39 0-14,39 0 14,0 0-14,26 0 14,41 0 223,12 0-221,1 0-16,78 0 13,-52 0-13,40 0 13,0 0-13,39 0 14,27 0-14,-107 0 13,81 0-13,-41 0 14,-65 0-9,-14 0 10,14 0-15,-1 0 14,0 0-14,54 0 13,-54 0 2,1 0-1,26 0 7,-40 0-6,40 0 0,0 0-15,-27 0 14,27 0 0,-26 0 1,-1 0-1,27 0-8,-40 0 9,40 0-1,-26 0-14,-1 0 14,0 0-14,27 26 13,-26-26 24,-14 0-23,40 0 1,0 0 0,-27 0-1,27 27-14,0-27 14,40 0 1,-67 0-10,27 0 10,0 0-15,0 0 13,-27 0-13,27 0 14,0 0 0,40 66-14,-67-66 0,1 0 13,-14 0 2,40 0-10,0 0-5,-27 26 14,1-26-14,-1 0 14,80 0-14,-79 0 13,-1 0-13,0 0 14,1 0-14,-14 0 13,14 0-13,-1 0 20,27 0-4,0 0-16,-27 0 13,27 0 2,-40 0-15,40 0 13,-26 0 2,-1 0-15,1 0 13,-1 0-7,-13 0-6,40 0 30,0 0-15,13 0-1,-13 0 0,-39 0 40,12 0-54,27 0 13,0 0 2,-27 0-15,1 0 13,-1 0-13,-13 0 14,14 0-9,-1 0 10,1 0 0,-1 0-15,1 0 13,12 0-13,28 0 30,-14 0-30,-40-13 13,40 13 72,-27-26-64,1 26 10,-1-27-17,0 27 1,14 0-1,-13 0 1,-1 0-10,27 0-5,0 0 14,0 0 1,-27 0 15,27-26-30,0-1 14,0 27 0,-26-26-8,-1-1-6,0 1 13</inkml:trace>
    </iact:actionData>
  </iact:action>
  <iact:action type="add" startTime="76457">
    <iact:property name="dataType"/>
    <iact:actionData xml:id="d7">
      <inkml:trace xmlns:inkml="http://www.w3.org/2003/InkML" xml:id="stk7" contextRef="#ctx0" brushRef="#br0">13997 17939 0,'1706'-27'1,"-1653"1"0,27 26 12,-27 0 3,13 0-15,-13 0 13,-27 0-13,-13 0 14,40 0 1,0 0-15,0 0 13,40 0-7,-67 0-6,1 0 13,25 0 2,-25-66 0,-1 66-15,27 0 13,-39 0-13,38 0 14,-25 0 23,-1 0-37,27-27 13,0 27-13,-26 0 14,26 0 1,-27 0-15,14 0 13,-14 0 2,27 0-10,-26 0 10,26 0-15,-1 0 14,-25 0 0,52 0-14,-52 0 14,26 0-14,0 0 13,-1 0 2,1 0-9,0 0 8,-26 0 1,26 0-1,0 0 1,-27 0-15,-13 0 14,14 0-14,-1 0 20,1 0-6,26 0 1,-40-13 15,13 13 23,1 0-39,-1 0 1,1 0 0,-1 0 222,-13 0-207,80 0-15,-80 0-15,14 0 13,26 0-13,-1 0 14,41 0 7,-66 0-21,25 0 199,-25 0-122,-14 0-77,14 0 20,25 40-20,-25-40 14,26 26 1,0-26-1,-27 0 1,27 0 0,-26 0-1,-1 0-9,14 0 10,-14 0 0,1 0-15,52 0 14,-26 0 16,0 0 39,-27 0-17,1 0-37,-1 0 0,27 0 0,0 0-1,0 0-14,-27 0 14,54 0-14,-54 0 13,27 0-8,40 27-5,-40-27 15,-40 0-1,13 0 0,1 0-14,26 0 14,-27 0-14,54 0 0,-27 0 13,-1 0-13,-25 0 13,26 0-8,-27 0 26,27 0-1,0 0 270,-40 0-300,40 0 14,0 0 23,-26 0-22,52 0-15,-26 0 14,40 0-14,-1 0 13,-39 0-13,-26 0 13,25 0 2,-25 0-9,-1 0 24,-12 0-15,12-40-15,1 40 13,25-27-13,-25 27 14,-1 0-14,27 0 13,0-52 9,-26 52 193,-1 0-200,53 0 15,-12 66-16,-54-40-9,13-26-5,27 27 15,-26-27-15,-1 0 12,1 26 3,-1-26 0,-13 0 0,40 0-15,-26-13 13,26-40-8,-27 53 173,27 0-164,-27 0-8,27 0-6,-39 0 14,12 0 1,27 0-1,0 0 1,0 0-1,-27 0-14,27 0 13,-26 0-7,-1 0-6,-13 0 14,14-27 1,-1 27 147,1 0-141,-1 0-7,-13 0-14,40 0 14,0 0 16,13 0 23,-52 0 15,78 0 9,-39 0-40,-40 0-7,40-26-30,-26 26 29,-1 0-14,1 0-9,25 0 8,1 0 1,-26 0-15,-1 0 14,27-26-14,-40 26 67,14 0-67,-1 0 14,27 0-14,-26 0 13,26 0-13,-40 0 14,13 0-14,1 0 13,26 0 3,-27 0 4,-13 0-20,80 0 13,-40 0-13,0 0 15,-27 0-15,54 0 13,-27 0-13,0-27 29,-1 27-23,41 0 9,-40 0 0,-27 0-1,1 0-14,-1 0 14,1 0-14,-14 0 14,13 0 6,1 0 11,-1 0-16,27 0-15,-26 0 12,-14 0 4,40 0 21,-27 0-22,1 0-15,26 0 13,-27 0-13,-13 0 13,14 0 3,-1 0-16,1 0 19</inkml:trace>
    </iact:actionData>
  </iact:action>
  <iact:action type="add" startTime="90675">
    <iact:property name="dataType"/>
    <iact:actionData xml:id="d8">
      <inkml:trace xmlns:inkml="http://www.w3.org/2003/InkML" xml:id="stk8" contextRef="#ctx0" brushRef="#br0">7290 8930 0,'0'-14'168,"0"41"-137,0 52-16,0-52-14,0-1 15,0 27-11,-27-26 11,27-1-1,0 14 2,0 26-16,0-53 13,0 40-13,0-27 13,0 1 2,0 52-10,0-52-5,0-1 14,0 1 1,0-14 0,13 13 0,14 1 20,-1 52-35,-12-52 30,12-1-15,0 1-15,1-27 13,-1 26 2,27 0-1,-26-26-8,-14 14-6,13-14 13,54 0 2,-27 0-15,13 0 14,-13 66-14,-27-66 13,1 0-13,26 0 15,0 26-15,-1-26 19,41 0-4,-40 27 0,-27-27-15,27 0 13,0 0-13,-26 0 14,26 0-14,-27 0 13,-13 0 2,14 0-10,52 0 10,-52 0-15,26 0 14,39 0-14,-39 0 13,-27 0-13,27 0 14,0 0-14,0 0 14,0 0 0,0 0-9,-26 0-5,-1 0 14,27 0-14,26 0 14,-52 26-14,26-26 13,0 0-13,79 0 14,-106 0 1,-12 0-15,12 0 13,0 0-13,27 0 5,0 0 10,0 0-1,40 0-14,-1 0 0,-39 0 13,0 0 1,40 0-14,-67 0 14,-12 0-14,12 0 13,0 0-7,27-13-6,-26-40 14,-1 27 0,93-1-14,-105 1 14,12-1 1,1 1-15,-1 26 13,0 0-13,1-27 14,-14 14-9,53-79 25,-52 92-30,12-27 14,-26 14 38,0-14-52,0-26 14,0-39 0,0 65 1,0 14-1,0-40 1,0 27 0,0-1 5,0-52-5,0 53-15,0-27 14,-40 0-14,14 26 13,-54 1 2,41-40 0,26 52 6,-80 14-7,-26-39-14,26 12 0,1 27 13,-94-79 2,54 52-15,13-12 0,-79-27 12,145 66-12,0 0 14,26 0-8,1 0 24,-27 0-15,0 0-15,0 0 13,-39-40-13,-80 40 14,119 0-14,-40 0 20,40 0-20,0 0 14,27 0 1,13 0-15,-40 0 29,26 0-29,-79 0 0,-26 0 12,79 0 3,-79 0-10,39 26-5,40-26 14,27 14 1,13-14-15,-14 0 0,1 0 12,-27 26-12,26 0 14,1-26 1,-1 27 6,14-1-21,-53 27 14,13 13-14,27-52 14,-1 12 0,-26 1-14,27-1 14,13 1 1,13-1 6,0-13-21,-27 40 14,27-26-14,0-1 14,0 27 1,0 0-1,0-27 0,0 54 1,0-54-10,0 1 10,0-14 0,0 40 46</inkml:trace>
    </iact:actionData>
  </iact:action>
  <iact:action type="add" startTime="94340">
    <iact:property name="dataType"/>
    <iact:actionData xml:id="d9">
      <inkml:trace xmlns:inkml="http://www.w3.org/2003/InkML" xml:id="stk9" contextRef="#ctx0" brushRef="#br0">5213 10173 0,'-14'0'83,"-12"0"-82,-1 0 46,1 0-17,-27 0-29,0 0 14,40 13-9,-80-13-5,80 0 14,-13 53 1,-1-53-1,-26 27-14,27 39 30,-1-40-30,1-12 13,26 39-7,-27 13-6,1-53 13,26 13-13,-26 1 14,26-1-14,0 1 14,0-1-14,0 54 14,13-54-14,-13-13 13,53 40 2,-27-26-9,1-1 8,-14 1 17,13 26-17,1-27-14,-1-26 14,93 0-14,-66 26 20,0-26-6,-26 27-14,25-27 14,1 0-14,0 0 14,0 0-14,40 0 0,79 26 12,-119-26-12,0 0 14,-27 0-14,1 0 20,-1 0 10,-13 0-15,14-26-15,65-67 13,-39 40-13,-26 27 14,-1-1 0,-26 1-8,0 0 9,27-54-15,-27 54 13,0-14-13,0 14 14,0-27 17,-14-13-17,-12 52-8,-1-12-6,-52-27 13,13 13 2,53 40 0,-40 0-15,0 0 13,0 0 2,27 0-1,-1 0-8,-26 0 9,27 0-1</inkml:trace>
    </iact:actionData>
  </iact:action>
</iact:actions>
</file>

<file path=ppt/ink/inkAction7.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560" units="cm"/>
          <inkml:channel name="Y" type="integer" max="1440" units="cm"/>
          <inkml:channel name="T" type="integer" max="2.14748E9" units="dev"/>
        </inkml:traceFormat>
        <inkml:channelProperties>
          <inkml:channelProperty channel="X" name="resolution" value="82.84789" units="1/cm"/>
          <inkml:channelProperty channel="Y" name="resolution" value="82.75862" units="1/cm"/>
          <inkml:channelProperty channel="T" name="resolution" value="1" units="1/dev"/>
        </inkml:channelProperties>
      </inkml:inkSource>
      <inkml:timestamp xml:id="ts0" timeString="2020-05-14T03:26:38.488"/>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12708">
    <iact:property name="dataType"/>
    <iact:actionData xml:id="d0">
      <inkml:trace xmlns:inkml="http://www.w3.org/2003/InkML" xml:id="stk0" contextRef="#ctx0" brushRef="#br0">4406 7302 0,'53'0'85,"-1"0"-70,1 0-14,14 0 13,-15 0-13,28 0 14,92 0-14,-146 0 14,1 0-14,26 0 13,39 0-8,-12 0-5,-27 0 14,39 0 0,-65 0-14,-1 0 14,27 0-14,-27 0 14,27 0-14,0 0 13,0 0-13,-26 0 14,12 0-9,54 0 11,-67 0-2,1 0 1,-1 0-15,27 0 13,-40 0-13,40 0 14,-26 0-14,-1 0 13,1 0-7,-1 0-6,14 0 14,52 0-14,-65 0 13,26 0 2,-27 0-1,1 0 1,12 0-15,-12 0 13,-1 0-7,27 0 9,0 0-15,40 0 14,-40 0-14,-27 0 13,1 0-13,12 0 14,28 0 1,-15 0-15,1 0 13,0 0-7,40 0-6,-40 0 14,39 0-14,-78 0 14,12 0-14,27 0 29,-27 0-15,1 0-14,26 0 14,-40 0-9,80 0-5,-80 0 29,40 0-14,-27 0-15,27 0 13,-26 0-13,-1 0 14,14 0 55,-14 0-69,1 0 0,-1 0 13,1 0-13,52 0 67,-53 0-67,1 0 13,13 0 2</inkml:trace>
    </iact:actionData>
  </iact:action>
  <iact:action type="add" startTime="17259">
    <iact:property name="dataType"/>
    <iact:actionData xml:id="d1">
      <inkml:trace xmlns:inkml="http://www.w3.org/2003/InkML" xml:id="stk1" contextRef="#ctx0" brushRef="#br0">12171 7316 0,'27'-27'52,"-1"27"-36,27 0 0,-40 0-15,40 0 13,40 0-13,-40 0 14,0 0-14,-1 0 14,41 0-9,0 0-5,79 0 14,-80 0-14,-39 0 13,-26 0-13,12 0 14,-12 0-14,-1 0 14,1 0 0,-1 0 7,1 0-21,-14 0 14,13 0-14,93 0 13,-105 0-13,12-26 14,1 26-14,-1 0 13,0 0 2,1 0-15,-14 0 14,40 0-9,-26 0-5,52 0 14,13 0-14,-39 0 14,0 0-14,0 0 13,-26 0-13,-1 0 14,1 0-14,-1 0 14,-13 0-14,40 0 19,-26 0-19,26 0 14,-27 0-14,27-53 14,-27 53-14</inkml:trace>
    </iact:actionData>
  </iact:action>
  <iact:action type="add" startTime="19051">
    <iact:property name="dataType"/>
    <iact:actionData xml:id="d2">
      <inkml:trace xmlns:inkml="http://www.w3.org/2003/InkML" xml:id="stk2" contextRef="#ctx0" brushRef="#br0">16087 7263 0,'13'0'15,"40"26"-14,0-26 14,79 27-14,1 12 13,52-12-7,-93-27-6,-39 0 14,66 0-14,-26 0 13,39 40-13,-79-40 14,0 26 0,40-26-14,-40 0 14,39 0-14,1 66 14,-67-66-14,80 0 4,-40 0 11,-13 0-15,0 27 13,119-27-13,-53 0 14,14 26-14,-81-26 14,120 40-14,-105-40 13,-54 0 2,13 0-10,27 26 10,0-26-15,40 0 14,-40 0-14,79 0 13,-40 0 2,-39 0-15,-26 0 13,-14 0 24,14 0-23,25 0-14,1 0 14,40 0-14,0 0 14,-67 0-14,14 0 13,26 0-13,-13 0 14,-27 0-9,-13 0-5,40 0 14,14-13-14,-54 13 13,106 0-13,-66-26 14,0 26-14,0 0 14,-1 0-14,41 0 13,-27-67 2,-13 67-10,0 0-5,79-26 14,-105 26-14,-1-27 14,14 27-14,-14 0 13,27-26-13,-26 26 30,-1 0-30,27-26 13,-26 26 8,-14 0-6,13 0-15,1 0 129</inkml:trace>
    </iact:actionData>
  </iact:action>
  <iact:action type="add" startTime="23036">
    <iact:property name="dataType"/>
    <iact:actionData xml:id="d3">
      <inkml:trace xmlns:inkml="http://www.w3.org/2003/InkML" xml:id="stk3" contextRef="#ctx0" brushRef="#br0">5834 8387 0,'53'0'31,"-26"0"-16,-14 0-14,40 0 14,40 0-9,-41 0-5,1 0 14,-26 0-14,52 0 14,14-39-14,-40 39 13,-27 0-13,1 0 14,26 0 22,-27 0-36,53 0 14,-52 0 0,52 0-14,93 0 0,-92 0 13,12 0-13,-39 0 14,13-27 0,-39 27 7,-14 0-21,40 0 14,39 0-14,1 0 13,39 0-13,27 0 14,-27 0-14,40 0 14,-119 0-14,0 0 13,40 0-13,26 27 14,-53-27-9,13 0 10,-26 0-15,80 0 13,-81 0-13,41 0 0,39 0 13,-118 0-13,39 0 14,-27 0-14,0 0 13,27 0 8,0 0 41,0 0-62,40 0 14,-40 0-14,0 0 13,0 0-8,-27 0-5,27 0 14,-27 0 1,-12 0-15,39 0 14,132 105-14,-159-105 13,27 0-13,-26 0 14,52 27 0,-53-27-8,54 0-6,-54 0 13,-13 0 18,80 0-31,-40 0 13,-40 0 2,14 0-15,26 0 14,0 0-9,-1 0 25,1 0 0,-26-13 22,52 13 148,-52 0-186,-1 0-14,1 0 14,-1 0 32,0 0-41,-12 0 10,39 0 0,-27 0-1,1 0 1,-1 0-15,-13 0 36,14 0-36,-1 0 13,54 0 2,-54 0-15,0 0 14,1 0-14,26 0 13,-40 0 2,80-27 6,-80 27-6,13 0 0,1 0-1,26-26 1,-27 26-1,54 0-14,-54 0 20,27 0-5,-27 0 0,14 0-15,26 0 13,-53 0-13,40 0 14,0 0-14,-26 0 13,26 0-13,-27 0 14,27-27-8,0 27 9,-27-26-1,1 26-14,13 0 14,26 0 0,-53 0-14,13 0 14,1 0-14,52 0 336,14 0-321,-40 0-15,-27 0 13,27 0-13,0 0 14,40 0-14,-40 0 13,39-27-13,-65 27 14,26 0-9,-1 0-5,-38 0 14,39 0-14,-27 0 14,1 0 0,25 0-14,-25 0 14,52 0-14,-26 0 14,0 0 6,-26 0-5,25 0 15,-25 0-15,13 0 0,-14 0-15,53 0 13,14 0-8,-27-26-5,-53 26 14,80-27 0,-80 27 1,40 0-15,-26 0 29,26-66-14,-27 66-9,27 0-6,40 0 13,-41-26 2,1 26-15,-26 0 13,52 0 2,-52 0 0,-1 0-15,1 0 51,-14 0-36</inkml:trace>
    </iact:actionData>
  </iact:action>
  <iact:action type="add" startTime="28149">
    <iact:property name="dataType"/>
    <iact:actionData xml:id="d4">
      <inkml:trace xmlns:inkml="http://www.w3.org/2003/InkML" xml:id="stk4" contextRef="#ctx0" brushRef="#br0">7501 8374 0,'-79'0'39,"26"-13"-33,0 13 4,0 0-3,-79-27 2,79 27-4,-40 0 6,-39 0-5,-40-39 4,40 12 1,39 27-8,1-39 9,39 39-6,-40 0 0,-26 0 4,93 0-4,-1 0 4,-26 0-1,-39 0 14,78 13-15,-12 13 1,-1 54 0,-65-80-2,26 92 10,13-26-13,26-39 3,27-14 5,-26 40-1,26 13-1,0-53 0,0 14 2,0-1-9,0 27 6,0-26 0,0 78-4,40-38 6,26-14-5,119 92 7,-53-105-10,0 26 4,-39-26 2,92 26-3,-92-40 3,39 40 3,67 14-5,-80-80 1,66 79-3,-66-79 5,13 0-2,80 27 1,-159-27-3,39 0 4,80 0-3,0 0 4,-39 0-6,-14 0 6,106 0-6,-53 0 3,0 0 0,-120 0-1,160 0 2,-80 0-1,1-14 0,-80 14 1,79-39-1,-39 12 1,79-39-1,-80 66-1,40-66 3,-39 0-7,-27 0 5,27-27 0,-27 27 5,-40 53 1,-26-14 2,0 1-7,27-27-1,-27 0 7,0 0-9,0 0 9,0 27-4,0-94-6,0 107 5,0-13-4,0-1 4,-13-26-4,-14 27 4,-52-1 6,13-39-9,-27 40 4,40-1-2,0 27-4,-92-66 1,92 66 4,-66 0-2,-14 0 0,41 0 1,-1 0-2,-79-39-1,53 39 5,-13 0-2,79 0-3,0 0 2,0 0-1,-79 0 1,105-27 1,-52 27-1,-14-26 1,-26 26-3,27 0 0,-1-27 5,-39 27-2,13 0-2,-53 0 1,39 0 1,-25 0 0,25 0-2,1 0-2,119 0 5,-40 0-1,27 0-1,-54 0-3,27 0 5,-39 0-3,39 0 3,-80 0 1,81 0-6,-1 0 1,-80 0 3,80 0-3,0 0 4,27 0-4,-14 0 4,14 0 3,-1 0 14,-26 40-17,-13-14-4,53 1 5,-13-1-4,-1-12 5,1 12-4,-1 27 2,1-27 1,-1 1 0,-26 52 1,1-52 10</inkml:trace>
    </iact:actionData>
  </iact:action>
  <iact:action type="add" startTime="33003">
    <iact:property name="dataType"/>
    <iact:actionData xml:id="d5">
      <inkml:trace xmlns:inkml="http://www.w3.org/2003/InkML" xml:id="stk5" contextRef="#ctx0" brushRef="#br0">11801 9671 0,'53'0'25,"-40"0"-16,40 0-1,39 0 0,-39 0 0,80 26-1,-1-26 3,-79 0-3,0 0 0,39 26 2,-39-26-2,80 0 2,-41 40-2,-39-40 1,40 0 0,26 0 1,13 0-2,-79 0 0,40 0 2,26 0-2,-66 0 2,39 0-3,1 0 2,-67 0 2,54 0-2,39 0 1,-27 0-2,1 0-1,-1 0 4,1 0 0,-40 0-3,-27 0-1,27 0 3,27 0-2,12 0 0,-65 0 2,92 0 1,-106 0-4,66 0 4,14 0-4,-66 0 4,25 0-4,-25 0 5,-1 0 2,-12-13 17,78 13-3,-79 0-12,14 0-4,-1 0-5</inkml:trace>
    </iact:actionData>
  </iact:action>
  <iact:action type="add" startTime="36435">
    <iact:property name="dataType"/>
    <iact:actionData xml:id="d6">
      <inkml:trace xmlns:inkml="http://www.w3.org/2003/InkML" xml:id="stk6" contextRef="#ctx0" brushRef="#br0">6483 10742 0,'119'53'63,"-93"-53"-54,27 26 2,40-26-6,-40 67 7,52-1-6,-52-66 2,0 0-2,0 0 3,-26 0-3,52 0 4,-53 0-2,80 0 1,27 0-3,-41 0 3,27 0-1,-66 0 1,79-27-3,-79 27 4,40 0 4,-67 0-5,27 0-3,0 0 5,0 0-6,40-66 6,-67 66-3,54-26 2,12 26-4,1-27 4,-1 27-3,-39 0 0,0-26 2,40 26-2,-1 0 2,-39 0-2,80 0 1,-14-40 0,-13-13 2,-53 53-5,66 0 1,-27-40 5,-65 14 3,-1 13-6,1-14 19,-1 1-23,-26-27 6,26 0-3,-26 27 5,0-54 4,0 27 29,0 27-38,-13-27 9,-13 26-6,-1 14 0,-26-40-1,27 27-1,-27-27-1,-40-53 1,-52 40 1,92 39-2,0 27 0,-13-26 3,13 26-3,-66 0 2,-13-40-3,79 40 1,-40-26 5,-39-40-8,0 26 5,39 40-2,0-26 4,-39 26-6,0-40 2,52 40 2,14 0-3,-13 0 4,-14 0-5,27-27 5,13 27-3,0 0 3,-66 0 3,66 0-4,-13 0 0,-53 0-4,66 0 6,0 0-5,-119 0 4,119 0-4,27 0 4,-1 0-3,-25 0 2,-1 0 3,0 0-8,0 0 2,0 0 5,-79 0-5,12 0 6,54 14-7,13 25 5,1 14-2,-15-26 2,-25 12 5,65-12-12,1-14 7,-1 40-4,27-27 6,-26 94-3,26-68 3,0-25-4,0 26-1,0 26 6,0-52-7,0 26 0,0 0 4,0 39-4,0-65 4,0-1-4,0 14 11,0-14-2,0 1-6,0-1-3,0 27 11,26 0-8,67-13-3,-40-14 8,-27 1 2,54 25-11,-54-52 3,54 0-2,12 93 5,40-93-5,-79 0 6,40 0-7,-40 0 0,0 0 5,0 0-2,0 0 0,-27 0 0,54 0 0,-28 0 1,41 0-2,0 0-1,-40 0 4,79 0-1,-13 0-1,53 40 0,-40-40 0,0 0 1,27 0-2,-26 0-1,38 0 4,-118 0-4,106 0 4,-93 0-5,-13 0 7,0 0-5,66 0 3,-13-53-6,53 53 7,26-66 3,-92 39-7,-27 1 1,-13 26 0,0-27-1,-27 27 2,27-66 6,-27 13 2,41 27 0,-41-1-5,-13 1 3,14-1 2,26 1-9,-53 13 13,26-14-10,-26-26-6,27 0 6,-1-13 0,-26 13 7,40-39-7,-40 39-6,0 26 0,0 1 6,0-27-5,0-26 4,0 52 22,-14 1-16,-38-27 0,25 26-3,-26 1 2,27-1-8,-1 27 16,1-52-14,-27 52-5,0 0 3,0 0-1,0 0 5,-132-67-2,66 28-2,26 39 1,-39-27-2,79 27 4,0 0 0,0 0-6,-92 0 12,92 0-3,-40 0-8,40 0 5,-39 0-4,-41-39 4,41 12-3,-120 27 2,80 0-2,-40 0-2,53 0 6,-53 0-5,53 0 4,26 0-4,40 0 4,0 0-4,-79 0 4,39 0-4,67 0 4,-27 0-2,-26 0 0,26 0-2,-13 0 4,13 0 5,-40 0 162,80 0-137,-14 0-19,1 13-9,-1 14 9</inkml:trace>
    </iact:actionData>
  </iact:action>
  <iact:action type="add" startTime="46229">
    <iact:property name="dataType"/>
    <iact:actionData xml:id="d7">
      <inkml:trace xmlns:inkml="http://www.w3.org/2003/InkML" xml:id="stk7" contextRef="#ctx0" brushRef="#br0">12158 12078 0,'13'0'13,"40"0"-3,-26 0-3,-1 0 2,27 0-1,-27 0 1,14 0-3,-13 0 3,92 0 0,-106 0-2,13 0 3,27 0-4,0 0 1,40 0 3,-1 66-4,94 1 5,-160-67-5,53 0 2,-26 0 1,0 0 0,0 0-4,0 0 13,-40 0-12,80 0 4,-40 0 6,0 0-6,0 0-4,0 0 3,-1 0-2,1-14 2,13 14-2,14 0-1,-14 0 4,-53 0-4,14 0 4,-1 0-3,1 0 0,-1 0 2,-13 0 0,40 0-3,40 0 4,39-26-1,-105 26-2,26 0-2,-1 0 6,-25 0-5,-14 0 3,40-27-1,-27 1 7,1 26-5,-1 0-5,27 0 6,40-27-5,-40 27 9,0 0-2,-27 0-8,27 0 7,0-39-8,-27 39 5,27 0-1,0 0 1,40 0-2,-40 0 1,0 0-3,0 0 12,0 0-7,0 0-2,39-27 0,-65 27 0,26 0-1,-27-53 2,27 53-3,0 0 11,-27 0-8,1 0-3,-1 0 1,27 0 2,0 0 2,93 0 2,-94 0-5,28 0 6,-14 0-11,-53 0 6,40 0-2,0 0 2,0 0-3,119 0 9,-119 0-4,0 0-4,0 0 1,39 0 1,1 0-2,39 0 2,-105 0-2,12 0 0,-12 0 3,26 0-2,-27 0 2,1 0-4,26 0 2,-1 0 0,-25 0 1,-14 0-5,66 0 7,-12 0-2,-14 0-2,-40 0 1,13 0-2,1 0 10,26 14-1</inkml:trace>
    </iact:actionData>
  </iact:action>
  <iact:action type="add" startTime="49149">
    <iact:property name="dataType"/>
    <iact:actionData xml:id="d8">
      <inkml:trace xmlns:inkml="http://www.w3.org/2003/InkML" xml:id="stk8" contextRef="#ctx0" brushRef="#br0">21088 12039 0,'26'0'126,"1"0"-117,-1 0-1,53-53 0,-52 53-2,-14 0 4,14 0 0,-1 0-3,0 0-1,1 0 20,-1 0-18,14 0 2,53 0-5,-40 0 6,-27 0-7,0-27 13,1 14 0,26 13-3,-27 0-2,54 0-6,-67 0 4,40 0-4,39 0 4,-65 0-4,26 0 0,0 0 4,0 0-5,-27 0 5,1 0-4,25 0 11,1 0-10,66-40 11,-92 40-1,-1 0-10,1 0 1,-1 0 16,1 0-16,-14 0-1,40 0 3,-27 0-2,1 0 0,26 0-2,-27 0 22,-13 0-22,40 0 4,0 0-5,-26 0 6,-1 0 11,1 0 2</inkml:trace>
    </iact:actionData>
  </iact:action>
  <iact:action type="add" startTime="51939">
    <iact:property name="dataType"/>
    <iact:actionData xml:id="d9">
      <inkml:trace xmlns:inkml="http://www.w3.org/2003/InkML" xml:id="stk9" contextRef="#ctx0" brushRef="#br0">8970 13388 0,'132'0'10,"-53"0"1,54 0-7,-1 0 5,-79 0-3,26 0 4,14 0-2,39 0 0,-79 0-1,0 0 2,40 0-2,-67 0-1,53 0 5,14 0-2,26 0-4,-26 0 6,-1 0-3,27 0-1,-26 0 2,0 0-4,-41 0 5,1 0 0,-26 0-3,26 0 0,-27 0 2,27 0 0,0 0-5,40 0 4,-14 0 2,-53 0-4,1 0 5,26 0-6,-27 0 5,27-27 4,-26 27-4,-14 0-2,40 0-1,0 0 2,79 0-2,-39 0 2,-40 0-1,-27 0 1,53 0-3,-52 0 3,26 0-1,0 0 0,39 0 0,-78 0-1,38-52-1,15 52 3,-54 0-1,13 0-1,1 0 3,-1 0 0,27 0-3,-26 0 1,12 0 6,14 0-6,-26 0 0,-1 0 2,1 0-2,-1-27 0</inkml:trace>
    </iact:actionData>
  </iact:action>
  <iact:action type="add" startTime="66860">
    <iact:property name="dataType"/>
    <iact:actionData xml:id="d10">
      <inkml:trace xmlns:inkml="http://www.w3.org/2003/InkML" xml:id="stk10" contextRef="#ctx0" brushRef="#br0">14817 16060 0,'93'0'1,"-80"0"13,40 0-13,39 0 14,41 0-14,-80 0 14,119 0-14,-120 0 13,28 0-13,-14 0 14,-13 0-14,0 0 19,0-26-19,79 26 14,-79-53-14,0 53 0,39 0 13,41 0 1,-80-40-14,0 40 14,79 0-14,-40 0 14,-39 0-14,0 0 13,0 0-7,0-26 9,-26 26-15,-1 0 13,27 0-13,-27 0 14,14 0-14,26 0 13,-13 0 2,-40 0-15,40 0 20,-26 0-20,26 0 14,79 0-14,-53 0 13,-12 0-13,-54 0 14,40 0-14,0 0 13,-1 0 2,-25 0 0,-1 0-10,1 0-5,52 0 14,-26 0-14,0 0 14,40 0-14,-67 0 13,27 0-13,-26 0 14,-14 0-14,13 0 13,54-27 24</inkml:trace>
    </iact:actionData>
  </iact:action>
  <iact:action type="add" startTime="68300">
    <iact:property name="dataType"/>
    <iact:actionData xml:id="d11">
      <inkml:trace xmlns:inkml="http://www.w3.org/2003/InkML" xml:id="stk11" contextRef="#ctx0" brushRef="#br0">19368 15901 0,'13'0'46,"66"53"-30,-26-53-10,119 0-5,-79 0 14,26 40-14,13-40 13,1 0-13,-54 0 14,14 27 1,131-27-1,-104 0-14,-54 26 0,-13-26 13,66 0-8,-93 0 10,27 0-15,0 0 14,0 0-14,39 0 13,41 0-13,25 0 14,-65 0-14,-40 0 13,0 0-13,40 0 14,-41 0-9,-25 0-5,92 0 14,-26 40-14,-40-40 14,66 0-14,-67 0 13,81 0-13,-80 0 14,0 0 0,-27 0-14,1 0 0,25 0 20,-25 0-20,-14 0 13,40 0-13,0 0 14,40 0-14,-41 0 13,41 0-13,-40 0 14,-27 0-14,27 0 14,0 0-14,40 0 13,0 0-7,-80 0-6,79 0 13,-12 0-13,-54 0 14,54 0-14,-28 0 14,-25 0-14,26 0 13,-27 0 2,1 0-15,-1 0 0,27 0 19,0 0-19,0 0 14,0 0-14,-27 0 13,-12 0-13,12 0 14</inkml:trace>
    </iact:actionData>
  </iact:action>
</iact:actions>
</file>

<file path=ppt/ink/inkAction8.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560" units="cm"/>
          <inkml:channel name="Y" type="integer" max="1440" units="cm"/>
          <inkml:channel name="T" type="integer" max="2.14748E9" units="dev"/>
        </inkml:traceFormat>
        <inkml:channelProperties>
          <inkml:channelProperty channel="X" name="resolution" value="82.84789" units="1/cm"/>
          <inkml:channelProperty channel="Y" name="resolution" value="82.75862" units="1/cm"/>
          <inkml:channelProperty channel="T" name="resolution" value="1" units="1/dev"/>
        </inkml:channelProperties>
      </inkml:inkSource>
      <inkml:timestamp xml:id="ts0" timeString="2020-05-14T03:54:56.117"/>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22854">
    <iact:property name="dataType"/>
    <iact:actionData xml:id="d0">
      <inkml:trace xmlns:inkml="http://www.w3.org/2003/InkML" xml:id="stk0" contextRef="#ctx0" brushRef="#br0">7951 9379 0,'53'0'15,"159"0"-9,-159 0 10,79 27-15,-40-27 13,41 40-13,39-40 14,0 0-14,-40 0 14,-13 0-14,13 0 14,-39 0-14,-40 0 14,0 0-10,-27 0-4,-13 0 14,40 0-14,80 0 13,-80 0-13,0 0 14,-1 0-14,41 0 14,-40 0 0,159 0-14,-80-27 14,-39 27-9,39-26-5,-79 26 14,79-40-14,-13 40 13,13 0-13,-39 0 14,0 0-14,26 0 14,13 0-14,-79 0 13,39 0-13,-78-26 14,39 26-9,-27 0 10,1 0-15,52 0 14,14-93-14,-27 93 14,-13-26 0,-1-1-14,41 27 0,-27-66 13,-13 66 1,40-27-14,-67 1 5,-13 26 9,14-26-14,26-27 14,-27 26-14,1 27 14,26-53-14,-27 27 13,27-1-13,0 1 14,-27 26 1,1-27-10,26-52-5,-53 53 14,26-1 0,27-26-14,-53 27 14,53-54 0,-53 54-14,0-53 14,66 26-14,-66 26 20,27-92-20,39 26 14,-40 41-14,40-54 13,-39 53-13,-27 26 14,0 1-14,0-14 14,0-52-14,0 39 13,0 26-13,0-26 14,0-39-8,-53-41-6,53 80 13,0-39 2,-26-1-15,-14 1 13,40 65-13,-27-52 14,27 26-14,-26-40 14,-14-39-14,40 106 14,-53-54-9,27 14 9,-1 13-14,-78-39 14,78 25-14,-118-118 13,78 132-13,-65-92 14,106 145-14,-133-93 14,93 53 0,-53 14-8,53 26-6,13 0 13,-66-26-13,26-14 14,27 13-14,-106-12 14,79-14-14,27 13 14,-27 14 0,1-1-14,13 27 0,-54-39 13,107 39-8,-54-27 9,-12 1-14,65 26 14,1 0-14,-1 0 14,1 0-14,-53 0 13,26 0-13,0 0 14,-40 0-14,-26 0 14,-53 0-9,79 0-5,-78 0 14,78 0-14,-119 0 14,120 0-14,-80-40 13,53 40-13,-106 0 14,92-66-14,-39 66 14,-13 0-14,-40-40 20,93 40-20,39 0 0,1 0 12,-27 0 3,26 0-15,40 0 13,-79 0-13,105 0 14,-52 0-14,-13 0 0,39 13 13,0 14 1,0-27-8,-13 39-6,13-12 14,0-27-14,-13 26 13,-27 1-13,80-1 14,-40 1-14,13 26 13,-13-14-13,53 14 14,-53-26-14,-13 26 14,-26 52-9,25-52 10,-65-13-15,79 13 13,-13 13-13,40-13 14,-40 13-14,66-13 14,-53 40-14,13-1 13,-13-26-13,27-13 14,-80 14-9,40 65-5,39-106 14,27 54-14,-26 12 14,26-39-14,0 0 13,0 0-13,-27 79 14,27-79-14,0 0 14,0-26-14,0 52 13,-26-13-8,26-39-5,0-14 14,-40 40-14,40-27 14,0 54 0,0 52 1,0-79-15,66 132 0,-66-172 13,80 80 1,-41-40-8,54 13-6,-67-40 13,1 27-13,39 80 30,-53-107-16,14 0-14,-1-12 14,1 12 1,-1 1-10,27-1 10,39-26-1,-39 0-14,40 0 14,-40 0 0,0 0-14,0 0 0,-27 0 13,80 26 2,40 41-10,-93-67-5,-1 0 14,-25 0-14,26 0 13,-40 0-13,13 0 14,1 0-14,26 0 29,79 0-29,-52 0 14,-28 0-9,41 0-5,-40 0 14,-27 0-14,1 0 13</inkml:trace>
    </iact:actionData>
  </iact:action>
  <iact:action type="add" startTime="27278">
    <iact:property name="dataType"/>
    <iact:actionData xml:id="d1">
      <inkml:trace xmlns:inkml="http://www.w3.org/2003/InkML" xml:id="stk1" contextRef="#ctx0" brushRef="#br0">9486 10319 0,'-27'66'15,"27"13"-14,0-26 14,0 40-14,0 39 13,0-79-13,0 0 14,0 79-14,13-79 14,54 13 0,-41-53-8,14-13 9,52 40-15,-26-40 13,54 0-13,51 27 14,-25 52-14,26-79 13,-40 26 2,1 14-15,-14-40 14,106 27-9,-173 12-5,41-12 13,-66-27-13,25 0 14,1 0-14,40 0 14,-67 0 0,27 0-14,40 0 14,-14 0-14,14 0 13,0 0-7,39 0-6,-53 0 14,14 0-14,-1-13 14,1 13-14,0-40 13,-27 13-13,66-39 14,-79 40 0,40-14-14,-41 14 14,-25-1-9,-1 14-5,27-53 30,-13-27-16,-14 40 1,-26 27-15,0-1 14,27 14-14,-27-13 20,0-54-20,0-12 14,0 39 0,0 26-14,0-92 14,0 106-14,-13-40 13,-53 13-13,39-52 14,-39 39-14,-106-53 20,26 27-20,80 26 14,-66-13-14,0 26 14,39 13-14,40 1 13,0-14-13,-39 40 14,-1-26-14,0-1 13,-39-12-13,40 12 14,-80-12-8,39 39-6,41-27 14,-1 27-14,-79 0 13,0 0-13,-53 0 14,0 0-14,-13 0 13,13 0-13,-13 0 14,119 0-14,66 0 13,0 0-7,27 0-6,26 13 14,-93 67-14,1-41 13,39-12 2,0-1-15,26-26 14,1 27 38,-1-1-52,1 27 14,26 66 0,0-92 1,0-1-15,0 27 14,13-40-14,14 40 13,65 53-8,-26-13 10,-39-67 0,-1 1-1</inkml:trace>
    </iact:actionData>
  </iact:action>
  <iact:action type="add" startTime="32069">
    <iact:property name="dataType"/>
    <iact:actionData xml:id="d2">
      <inkml:trace xmlns:inkml="http://www.w3.org/2003/InkML" xml:id="stk2" contextRef="#ctx0" brushRef="#br0">5080 13586 0,'27'0'15,"-1"0"-8,-13 0 9,40 0-15,-26 0 13,-1 0-13,1 0 14,26 0-14,0 0 13,0 0-13,-1-13 14,41 13-14,39-26 13,-13 26-7,-92-27-6,52 1 14,-13 26-14,-13 0 13,-39-27-13,12 27 14,93-26-14,-93 26 14,27-27-14,-39 27 14,12-53-14,1 27 19,-1 0-19,27-27 14,-53 26-14,66-132 14,0 107-14,-13-41 13,-26 66-13,-27-25 30,0 25-16,0 1-8,0-27 8,0 0-14,0 26 14,26-52-14,-26 52 13,0 14 2,0-40 0,0 27-15,0-1 14,0-52 38,0 53-38,-40-1-14,14 1 14,13 26 1,-40 0 6,-40 0-21,40 0 14,-79 0-14,13 0 13,26 0-13,40 0 14,-39 0-14,65 0 13,-26 0-13,-39 0 20,-1 0-20,14 0 14,26 0-14,-40 0 0,27 13 13,-53-13-13,13 106 13,53-106 18,40 26-31,-13-13 13,-1 14-7,-26 26-6,27-27 13,-27 1-13,-13 65 14,39-65 1,14-1-15,-13 1 13,-27-1-13,53 27 14,0 40-14,0-40 13,0-27-7,39 27 40,-12-27-32,-14-26 1</inkml:trace>
    </iact:actionData>
  </iact:action>
  <iact:action type="add" startTime="33344">
    <iact:property name="dataType"/>
    <iact:actionData xml:id="d3">
      <inkml:trace xmlns:inkml="http://www.w3.org/2003/InkML" xml:id="stk3" contextRef="#ctx0" brushRef="#br0">8480 13189 0,'13'0'53,"67"0"-38,-14 0-14,13 0 14,14 0-14,0 0 13,39 0-13,-13 0 14,93 0-14,-27-39 14,-53 39-14,-39-27 13,39-12-7,-39 12-6,-67 1 13,53-1 2,-52 1-15,52-1 14,-52 1-14,26-27 13,-27 27 24,-13-1-37,-13-13 13,27 14-13,-1-1 14,-26 1 1,0-27-15,0 27 29,-13 12-15,-40-52 8,27 53-7,12-13-15,-78-1 13,39-39-13,-79 0 14,-1 39-14,41-12 13,-94-27-13,134 66 0,-81-40 13,1-26-7,39 39 8,-39-12-14,0 39 0,79-27 13,0 27 1,0 0 1,-13 13 0,-66 53-15,105-39 13,1-1-7,-1 27-6,14-26 14,-13-1 0,26 1-14,-27 78 14,27-78 1</inkml:trace>
    </iact:actionData>
  </iact:action>
  <iact:action type="add" startTime="34590">
    <iact:property name="dataType"/>
    <iact:actionData xml:id="d4">
      <inkml:trace xmlns:inkml="http://www.w3.org/2003/InkML" xml:id="stk4" contextRef="#ctx0" brushRef="#br0">12581 13137 0,'27'0'47,"12"0"-32,14 0-14,13 0 14,-13 0-14,66 0 13,53 0-8,53 0-5,-92 0 14,-41 0-14,41-27 14,38 1-14,15-14 14,-1 0-14,-40-26 13,-12 26-13,-41-12 14,-39 12-14,-26 27 13,26-54-8,-27 54 10,1-13-15,-27-27 0,26 26 13,-26-26 2,0 1 15,0-1-30,0 0 13,-26 0-8,-27-13-5,-40 0 14,-13-27-14,53 93 14,-39 0-14,39 0 0,-40-27 12,-119 27 3,93 0-15,-13 0 14,40 0-14,-80 0 13,92 0-8,-52 0-5,39 0 14,-26 0-14,53 0 14,13 0-14,40 0 13,-14 27 18</inkml:trace>
    </iact:actionData>
  </iact:action>
  <iact:action type="add" startTime="35735">
    <iact:property name="dataType"/>
    <iact:actionData xml:id="d5">
      <inkml:trace xmlns:inkml="http://www.w3.org/2003/InkML" xml:id="stk5" contextRef="#ctx0" brushRef="#br0">16907 13189 0,'27'0'1,"52"0"13,-26 0 2,40-13-15,39 13 13,-53 0-7,93 0-6,27-119 14,-14 80-14,-53 12 13,-39 27-13,-40 0 14,79-40-14,-79 40 13,39-26 2,1-40-15,-40 66 14,40-27-9,52-79-5,-132 80 14,40 0-14,13-41 13,-66 54-13,0-13 14,0-54 1,0 54-15,0-1 13,0-26-13,0 1 14,0-41-9,-13 67 10,-40-27-15,27 53 14,-54-53-14,-12 26 14,26-39-14,-67 0 13,41 66-13,-120 0 14,40 0-14,0 0 20,80 0-20,-41-27 0,-39 27 12,80 0 3,-80 0-15,0 0 14,-53 0-14,-13 0 13,13 0-13,53 0 14,119 0-14,0 0 13,-13 40-7,39 53-6,-12-27 14,39-13-14,-27 39 14,27-12-14,0 12 13,0-39-13,0-26 14,0 26-14,0 39 13,93 1-13,-80-67 14,14 27-9,39 13 10,-40-52-15,27 12 14</inkml:trace>
    </iact:actionData>
  </iact:action>
  <iact:action type="add" startTime="36805">
    <iact:property name="dataType"/>
    <iact:actionData xml:id="d6">
      <inkml:trace xmlns:inkml="http://www.w3.org/2003/InkML" xml:id="stk6" contextRef="#ctx0" brushRef="#br0">19884 13388 0,'0'0'1,"92"0"0,-39 0 12,40 26-12,-27-26 14,27 40-14,-40-40 13,-40 0-13,79 0 14,-39 0-14,40 0 14,-14 0-9,14 0-5,119 0 14,-120 0-14,80 0 13,-79 27 2,39-27-15,27 0 13,-27 0-13,-79 0 14,119 0-14,0 0 13,-40 0-7,27 0-6,-93-14 14,106-25-14,-119-14 13,-27 53-13,1 0 14,-1-93 0,-26 67-14,0-80 14,0-26-14,0 79 14,0 0-9,0 0-5,0-40 14,0 40 0,0 27 1,0 13-1,-39-14-14,-27-79 14,-14 106-14,-26-53 0,14 14 19,39 12-19,0 1 14,-40-1-14,-39-12 14,39-28-14,1 67 0,-1 0 12,1-26 3,39 26-15,-40 0 14,40 0-14,0 0 13,0 0-8,0 0-5,27 0 14,0 0-14,-160 0 14,133 0-14,0 0 13,-79 0-13,79 0 14,0 0 0,27 13-14,-1 14 20,1 26-20,26 39 14,-53-65 0,53 26-14,-40 39 14,40 1-14,0-80 14,0 106-14,-26-26 14,-1-67-14,27 54 13,0-28-8,0 1-5,0 0 45,0-26-45,0 26 67</inkml:trace>
    </iact:actionData>
  </iact:action>
</iact:actions>
</file>

<file path=ppt/ink/inkAction9.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560" units="cm"/>
          <inkml:channel name="Y" type="integer" max="1440" units="cm"/>
          <inkml:channel name="T" type="integer" max="2.14748E9" units="dev"/>
        </inkml:traceFormat>
        <inkml:channelProperties>
          <inkml:channelProperty channel="X" name="resolution" value="82.84789" units="1/cm"/>
          <inkml:channelProperty channel="Y" name="resolution" value="82.75862" units="1/cm"/>
          <inkml:channelProperty channel="T" name="resolution" value="1" units="1/dev"/>
        </inkml:channelProperties>
      </inkml:inkSource>
      <inkml:timestamp xml:id="ts0" timeString="2020-05-14T04:03:40.934"/>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21540">
    <iact:property name="dataType"/>
    <iact:actionData xml:id="d0">
      <inkml:trace xmlns:inkml="http://www.w3.org/2003/InkML" xml:id="stk0" contextRef="#ctx0" brushRef="#br0">7118 6839 0,'-1403'106'1,"2806"-212"-1,-2938 239 1,1442-133 0,41 0 11,-15 39 4,54-39-15,-79 0 13,39 0-13,-66 0 14,-14 0-9,80 0-5,-66 0 14,53 0-14,-13 0 14,-54 0-14,107 0 13,-27 0-13,40 0 14,-14 0-14,1 0 14,0 0-14,-1 0 14,-26 0-10,40-13-4,-106-13 14,53-67 16,-27-13-15,67 80-15,-1 13 13,1-40-13,-1-53 14,27 93-8,0-14 9,0-26 14,0 27-13,13-54-16,14 54 13,-1-53-13,1 52 14,-1 1-9,-26-54-5,27-12 13,-1 65-13,54-26 14,-14-39 0,-66 65-14,26 1 14,27-54-14,-26 54 14,26-53-14,39 39 13,-39-13-7,93-13-6,-54 26 13,40-66-13,-65 80 14,-15-1-14,41 1 14,0-14-14,-1 40 14,-65 0-14,26 0 13,-40 0-13,40 0 14,0 0-9,-27 0-5,27 0 14,40 0-14,-40 0 29,-27 14-15,1 12 1,92 133 0,-93-133-10,53 1-5,-52-1 14,-1-26-14,54 27 13,-41 25 2,14 15 15,-26-41-30,-1 1 14,1-14-9,-14 13 10,13 1-15,1 26 0,39 13 12,-66-40 3,53 27 0,-53 66-15,93-53 13,-93-39 2,0 26-10,0-40-5,0 13 14,0 27-14,0 0 14,0-26-14,0-1 13,0 1-13,0-1 14,0-13-14,0 40 14,0-26-14,0 26 13,0-27-7,0 1 8,-14 78 1,-52-78-15,13 39 14,27-40 0,-54 27-14,54-26 14,-1-27 0,-25 53-8,-1-53-6,-40 0 13,40 0-13,0 0 14,0 0-14,-39 0 14,39 0-14,0 0 13,26 0 2,-52 0-15,53 0 36,-54-14-6,54 14-30,-1 0 14,1-26-14,-1 26 13,-12 0 8,12-26-6,1-1 0</inkml:trace>
    </iact:actionData>
  </iact:action>
  <iact:action type="add" startTime="30301">
    <iact:property name="dataType"/>
    <iact:actionData xml:id="d1">
      <inkml:trace xmlns:inkml="http://www.w3.org/2003/InkML" xml:id="stk1" contextRef="#ctx0" brushRef="#br0">9962 6787 0,'13'-27'38,"40"1"-23,13-1-14,-39 27 14,-14 0-14,53-26 13,-53-1-13,14 27 14,-1 0-14,54 0 14,-54 0-9,27-26-5,40 26 14,-1 0-14,-39-27 13,0 27-13,132-119 14,-132 93 1,-26-1-15,-1 27 13,0 0-13,1-26 14,-14 26-9,14 0-5,-1-13 14,1-14-14,25 1 29,-25 26-29,26-53 14,-27 26-14,-13 27 13,14-26-13,-1-1 14,27 1-9,-26 0-5,-1 12 14,-26-12 1,27-27-1,-27 26-14,0 1 14,0 0-14,0-1 14,0-13-14,0 14 13,0-53-8,0 52-5,0 1 14,0-1-14,0-26 14,0-39 0,0 78 1,-14-38-15,14 25 14,-26 1 0,-27-1-8,27 1-6,-1-27 13,1 26 2,-54 1 15,54-1-15,-27 1-15,-40 0 13,40-1-8,1 27-5,-15-26 14,41 26-14,-53-53 14,52 53-14,-52-40 13,52 40 2,-52-26-15,52 26 14,1 0-14,13 0 19,-14 0-19,-26 0 14,-39 0-14,65 0 14,-26 0-14,27 0 14,13 0-14,-40 0 13,0 0-13,-13 52 14,-27-52-14,1 0 13,12 0-8,54 27-5,-54-27 14,27 0-14,-39 26 14,65-26 0,1 0-14,-53 27 14,26-27 1,26 0 5,1 26-5,-27 1 0,26-1-1,1 1-14,-1 26 14,1-40 1,13 13-1,-14 1-8,1-1 8,-1 1 1,27-1-15,0 53 0,-26-26 12,26-26 3,0 26-15,0-27 14,0-13-14,0 40 13,0 0-7,0-26-6,0 26 13,0-27-13,13 1 14,14 52-14,25-13 14,-25-53 16,-1 14 7,1-1-37,-1-26 13,1 27 2,52 26-15,-52-27 14,52-26 0,-26 53 1,-27-53-10,1 0-5,-1 0 14,27 53-14,-26-53 29,-1 26-29,-13 1 14,40-27 0,-26 53 1,65-53-10,-65 0 10,26 26-15,-27-26 13,1 0-13,52 0 14,-26 0 1,0 0-1,0 0-14,-27 0 14,27 0-9,-26 0-5,-1 0 14,-13 0-14,14 0 14,-1 0-14,1 0 13,-1 0-13,-13 0 14,14 0-14,26 0 14,-27 0-14,27 0 13,-26 0-7,25 0-6,-38 0 14,12 0-14,27 0 29,-27 0-29,1-26 13,-14-1 18,14 1-26,-1 26 10,1-27-15,-1 14 13,0-13-13,-12-1 14,12-26-14,1 27 14,52-1-14,-53 1 13,-26-1-13,0 14 14,0-13-9,27-67-5,-27 80 14,0-14-14,0 1 13,0 0 2,0-27-15,0-27 29,0 54-8,0-1-6,0-26 0,0 27-1,0 0 1,0-54 15,0 54-24,-13-27 8,-80 26 1,0 1-15,1-14 14,-1 14-14,40 26 13,0-66 2,-39 66-15,26-27 13,52 27-7,-78 0-6,39 0 14,-40-26-14,67 26 13,-120 0-13,-26 0 14,119 0 0,1 0-14,-41 0 14,66 0-14,-78 0 14,52 0-9,0 0 10,26 0-15,-26 0 13,27 0-13,-27 0 14,27 0-14,-14 0 14,0 39-14,-52 1 13,105-53 124</inkml:trace>
    </iact:actionData>
  </iact:action>
  <iact:action type="add" startTime="44186">
    <iact:property name="dataType"/>
    <iact:actionData xml:id="d2">
      <inkml:trace xmlns:inkml="http://www.w3.org/2003/InkML" xml:id="stk2" contextRef="#ctx0" brushRef="#br0">14764 14367 0,'27'0'200,"-27"-27"-185,-40 1 1,13 13-1,-26 13-14,1-66 14,25 66-9,1 0-5,-27 0 46,26 0-32,-26 0-14,-26 0 14,26 0-14,-40 0 20,-39 0-20,40 0 13,39 0-13,0 0 14,0 0-14,26 0 14,1 0-14,-14 0 29,14 0-29,-27 0 20,0 0-5,26 0-1,-25 0 1,-1 0-15,26 13 14,-26 40-14,-13 39 13,13-65 2,27 39-15,-67 0 5,67-53 9,-1 14-14,1 26 14,-1-27 0,1 1-14,-27 26 14,-40 13 1,67-40-15,-27 27 20,26 0-20,1-27 14,26 27-14,-26 0 13,-14 40-13,27-67 14,13 1-14,-27 26 14,-13 0-14,40 39 13,0-39-13,-26 40 14,26 39-9,0-79 10,0 66-15,0-26 13,0-1-13,0-39 14,0-26-14,0 78 14,0-78-14,0 26 13,26 79 2,-26-79-9,14-27-6,-14 1 13,26 26-13,-26-40 14,27 80-14,-27-80 13,26 40-13,1-27 14,-27 27-14,66 13 14,-13-39 7,13-1-6,-53 1-1,40-1 1,-27 1-1,1-1-14,-1-26 14,27 79-14,-26-79 13,26 27-7,39-1-6,-39 1 14,0-27-14,53 66 13,-27-66-13,14 40 14,-1-40-14,1 26 13,-67-26-13,54 53 14,-54-53-14,27 0 14,-26 0-9,26 0-5,0 0 14,-1 0-14,-25 0 13,26 0-13,-27 0 14,14 0 0,26 0-14,-53 0 14,106-13-14,14-27 14,-80 40-9,119 0-5,-80-26 14,1-1-14,39-12 14,-119 39-14,80-27 13,-80 27-13,40-26 14,-26 26-14,-1-53 13,27 53-13,13-27 14,-39 1-9,-14 26-5,40-27 14,-27 1-14,27-27 14,13-40 0,-66 40-14,66-13 14,-39 13 1,-1-39-15,40 39 13,1-53-7,-41 53-6,67-40 0,-67 27 12,-26 13 3,27 0-15,12-13 13,-12-26-13,-1 79 14,27-54 1,-53-12-15,26 53 0,27-1 13,-53 1-8,27-27 9,-27 26-14,0-52 0,0 26 13,0 0 2,0 27-15,0-1 13,0 1 2,0-27-15,0 0 14,0 40-9,0-14-5,0 1 13,-13-27-13,-27-40 14,27 67 0,-40-1-14,-53-39 14,93 40 1,-80 26 0,1-93 5,65 93-20,-26 0 0,-66 0 13,-13-26-13,39 26 14,1 0-14,-41-40 13,120 40 2,-40 0-15,-39-27 14,65 27-9,-52 0-5,26 0 13,26-26 2,-26 26-15</inkml:trace>
    </iact:actionData>
  </iact:action>
  <iact:action type="add" startTime="55451">
    <iact:property name="dataType"/>
    <iact:actionData xml:id="d3">
      <inkml:trace xmlns:inkml="http://www.w3.org/2003/InkML" xml:id="stk3" contextRef="#ctx0" brushRef="#br0">19685 16140 0,'0'52'200,"53"-25"-199,-26-1 14,26 1-9,-27-27-5,53 53 14,-26-53-14,-26 0 14,52 26-14,-13 14 14,67 26 0,-80-66 1,39 0-15,-65 0 20,-14 0-20,13 0 14,27 0-14,80 27 29,-41-27-15,-39 0-14,66 0 14,-92 0-14,25 0 13,1 0-6,14-14-7,-54-12 14,40 26-14,0 0 13,79 0-13,-40 0 14,-39-27 1,0 27-15,-26 0 13,26 0-13,-27-26 51,27-1-51,0-25 14,13 12-14,-39 40 13,-1-53-13,-26 40 29,13-14-23,14-26-6,-27 27 14,26-27-14,-26 0 13,0 0 3,0 27-16,0-1 13,0-26-13,0-39 13,0 39 2,0 0 6,0 26-6,0-12 0,0-27-1,0 13 1,0 0-15,0 26 13,0 14-8,0-80-5,0 14 14,0 53 1,-66-67-15,-27 0 13,67 67-13,0-1 14,-27-25-14,26 52 14,-26-53-14,0 0 14,-13 26-9,-13 27-5,-106-79 13,132 79-13,-40 0 14,0 0-14,1 0 14,-27-27-14,-66-12 13,158 39 2,-52 0-15,-14 0 13,40 0-7,-39 0-6,-1 0 13,40 0-13,27 0 14,-27 0-14,0 0 14,0 0-14,0 0 13,-40 0-13,40 0 15,27 0-15,13 0 19,-14 0-19,1 0 0,-1 0 13,1 0-13,-27 0 14,0 0 1,27 13-15,-54 13 13,27 1 2,27 26-15,-1-27 13,-25 27-7,25-26-6,-26-1 13,27 1-13,-1 52 14,1-53-14,-1 1 14,1 26 0,26-27 1,-13-13-1,13 80-8,0-40 9,-67-27-15,67 27 13,-26 0-13,26 0 14,0 13-14,0-13 14,0 0 0,0 40-14,0-40 20,0 0-20,0 0 14,0 39-14,0-39 13,0-26 2,0 12-15,0-12 13,0-1-13,0 53 14,53-12-14,-27-14 14,1-27-9,26 53 10,0-12-1,13-41 1,-40 0 0,54 1-15,-27-1 13,39 14 2,-26 53-10,-39-93-5,-1 0 14,54 26-14,-54-26 14,1 0 0,25 27-14,-38-27 14,12 0-14,54 0 35,-54 0-35,0 0 14,1 0 1,26 26-15,0-26 13,-27 0-13,27 0 14,0 0-14,-40 0 13,40 0 8,0 0-6,13 0-15,-53 0 13,14 0 18,-1 0-31,1 0 13,-1 0 8,54 0 10,-54 0-17,-13 0 16,14 0 7</inkml:trace>
    </iact:actionData>
  </iact:action>
  <iact:action type="add" startTime="63237">
    <iact:property name="dataType"/>
    <iact:actionData xml:id="d4">
      <inkml:trace xmlns:inkml="http://www.w3.org/2003/InkML" xml:id="stk4" contextRef="#ctx0" brushRef="#br0">17608 6257 0,'0'-53'269,"0"27"-222,14-27-32,52 27 7,-53-1-21,13 1 14,27-27 0,13 26 1,-39 1-15,13 26 14,26-66-14,-13 39 13,0 27-13,13-26 14,-40 26-9,-13 0 25,40 0 1,0 0-31,13-27 13,-13 27-13,0 0 14,-26-26-9,26-27-5,39 53 14,-39 0 1,-26-26-15,-14 26 13,40 0-13,-27 0 14,27 0-14,-26 0 14,-1 0-14,14 0 13,145-67-8,-53 67-5,-13 0 14,-66 0-14,119 0 13,-145 0 2,26 0-15,66 14 67,-93 12-67,1-26 14,-1 27-14,27-1 13,-27-26 18,80 26-31,-40 27 20,-39 14-6,26-41-14,13 0 14,-40 1-14,27 26 14,-26-27 0,-14 1-14,13 52 14,-26-52 0,40 52-8,-40-26-6,0 39 14,0-39-14,0 40 13,0 0-13,0-40 14,0-27-14,0 27 14,0 0-14,-26 39 29,-1-78-24,14 12-5,-14 1 14,-65 25 1,79-25-15,-54 92 13,15-93-13,-15 1 14,15 13 0,25-27-14,-52 26 14,13 14-9,13-53-5,0 27 14,0-27-14,-40 40 14,67-40-14,-1 13 13,1-13-13,13 0 14,-40 0-14,26 0 14,-26 0-14,0 0 20,27 0-5,-27 0-15,27 0 13,-14 0-13,-53 0 14,40 0-14,-13 0 51,53 0-51,-14 0 13,-25-93-13,25 93 14,1 0-14,-1-26 14,1 26 0,-80-27 1,79 27 0,-25-26-10,25 26-5,-26-27 14,0 1-14,27 26 29,-27-79-14,26 79-1,1 0 7,-93-67-7,92 54 1,14-13 0,-13-1-15,-1-26 13,-39-39 2,66 65-15,0-26 14,0 27-9,-26-1-5,26 14 14,0-79 31,0 39-30,0 0 6,0 0-21,13-40 14,27 40-14,13-13 13,-27 13-13,40-39 14,0 25-14,-39 41 14,-1-27-14,-13 27 13,14-54-13,39 54 14,-40-1-8</inkml:trace>
    </iact:actionData>
  </iact:action>
  <iact:action type="add" startTime="73122">
    <iact:property name="dataType"/>
    <iact:actionData xml:id="d5">
      <inkml:trace xmlns:inkml="http://www.w3.org/2003/InkML" xml:id="stk5" contextRef="#ctx0" brushRef="#br0">6536 15214 0,'26'-80'78,"0"54"-72,-12 26 9,39-27 1,79-12-15,-106 12 14,27 1 0,-26 26 1,-1-14-15,27-12 13,-26 26-7,-14 0-6,40-53 14,39 53 0,1-40-14,0 40 14,-27-26-14,-13-40 14,-27 66-14,27 0 13,-27 0-13,-12 0 14,39 0-9,-1 0-5,-25 0 14,26 0-14,-27-13 14,1 13-14,26-27 13,-27 27-13,14 0 14,52 0 0,-65 0-14,-1 0 14,27 0-9,-26 0 10,-14 0-15,40 0 14,-27 0-14,27 0 13,-26 0 2,26 13 53,-27 1-53,27 12-1,-40 0-14,14 27 14,39-26 0,-40-1-8,27 27 8,0 13-14,-26-39 14,65 52-14,-79-52 30,14-1-16,-1 1 1,-26-14-10,27 13 9,-1 93-14,1-92 30,26-1-16,-53 1-14,0 12 14,0 54 1,0 0-10,0-41 10,0 81 0,0-107-15,0 14 13,-53 66-13,26-93 14,-26 80-14,27-67 13,-27 27-13,0-27 20,27 1-5,-1-14-15,-52-13 14,-14 106 0,67-106-14,-93 0 0,-14 26 13,80 1-13,1-27 14,-41 0-14,66 0 20,-12 0-20,12 0 14,-26 0 0,0 0 1,1 0-15,-1 0 13,26 0-13,-158 0 14,119 0-14,13-13 13,0 13-7,-40 0-6,40-53 14,-132 13-14,132 14 13,-39-1 2,65 27-15,-26-26 14,0 26-14,27-27 13,0 1-13,-27-54 52,0 41-38,26 25 1,-52-78-15,79 65 13,-27-52-13,27 53 20,-26-1-5,26-13-15,0-26 14,0 53 0,0-40-14,0 0 30,13 27-30,40-27 19,-40 26-19,80-52 14,-40 39-14,39 14 14,1-1-14,-27-12 13,-13 39-13,0-27 14,13 1-14,-53-1 13,14-26-13,-1 53 14,27-26-8,-26 26-6,26 0 13,0 0 2,-1 0 0,120 0-15,-119 0 13,40 0-13,-40 0 14,39 0-14,67 0 13,-26 0-7,-1 26-6,-13-26 14,13 0 0,93 27-14,-106-27 14,13 40-14,-79-40 14,0 26-14,0-26 14,-26 0-14,-1 26 13,27 27 8,-53-26-6,26 52 0,1-52-1,-27 26-14,0-27 30,0-13-25,0 14 10,0 92-1,0-93-14,0-13 14,0 67 0,0 12-14,0-39 14,0 0-14,0 13 14,0 14-9,-13-54-5,13 1 14,0 26-14,-27-27 13,-26 1-13,53 25 14,0-25-14,-53 26 14,40-27 0,-53 27 1,13-26-10,-13 145 10,0-133-15,-27-12 14,40-1 0,-39-26-14,-1 27 14,40-27-14,27 66 14,-27-66-14,-13 26 13,13-26-7,-40 27-6,-26-27 13,53 39-13,39-39 14,-12 0-14,-27 0 13,13 0-13,0 0 14,26 0 1,14 0-1,-80 0-8,80 0-6,-79 0 14,78 0-14,-39 0 13,27 0-13,-27-13 14,27 13-14,-27-66 14,26 66-14,-26 0 13,40-13 8,-13-14-21,-1 27 14,1-26 0,-1 0-14,1-1 14,13 14-14,-14-14 14,27-26-14,-26 27 13,26 0-13,-27-1 14,1 14-9,-1-80 10,27 40 0,0 27-15,0-14 13,0-52-13,0-41 14,0 41-14,0 39 14,0-40-14,0 80 19,14-14-19,12 1 14,-26-27-14,26 27 14,1-1-14,-1-26 13,-12 40-13,12-13 14,27 26-14,-27-27 14,27 1-14,0-1 13,40-12-7,-1 12-6,-25-39 13,52 66-13,-27 0 14,-65-13-14,52-14 14,-52 27-14,26 0 13,-1 0-13,1 0 14,40-39-14,0 39 20,-41 0-20,1 0 14,-26-27-14,-1 27 13,1 0 2,52 0-15,-52 0 13,26 0-13,105 0 14,-92 27-14,106 78 14,-39-105-9,-80 27-5,79-1 14,-39 14-14,-27 13 14,26-13-14,-65-14 13,-1 27-13,1-40 14,26 14 1,79 39-15,-106-40 20,-12 1-6,12-1 1,-26 27 31,0 0-32,0-27-8,0 1-6,0-14 14,0 40-14,0 0 13,0-27-13,0 27 14,-13 0-14,-93 93 13,79-120-13,-25 27 14,52 0-14,-27-26 14,-26 52-9,27-53-5,12 1 14,-12-27 0,-27 26-14,27 1 14,-27 26 0,26-53-14,-26 26 14,0-26-14,1 0 14,-1 0-9,-40 0-5,0 0 14,1 0-14,-27 0 13,13 53-13,27-53 14,-54 0-14,41 40 14,-1-40-14,0 0 14,67 0-14,-14 0 13,-13 0-8,27 0 10,-1 0-15,1-14 14,-27-12 0,-40 26-14,41-66 14,25 66-14,-26 0 14,27-13-14,-1 13 13,-26-27 24,27 27-22,13-26-15,-14-1 13,1 27 2,-1-53 6,1 53-21,-54-53 14,54 27 0,0-27 32,26 27-31,-27-1-10,1-52-5,26 52 13,0-26 2,-27 27-15,27-14 61,0-52-40,0 65 9,0 1-16,0-1 70,0 14 46,0-13 53,53-67-183,119 27 30,-106 0-25,27 39-5,-40-26 14,13-13-14,-13 40 13,0-1-13,92-52 14,-118 66-14,12 13 14,-12 0-14,26-27 13,-27 27 24,27 0-37,-26 0 0,-1-26 13,14 26-13,-14 0 13,67-53-13,-80 53 14,13 0 0,27 0-14,0 0 14,0 0-9,0 0-5,0 0 14,13 13-14,27 14 14,-67-27-14,-13 0 13,40 26 2,14-26 0,-15 26-1,1 14-9,-26-27-5,26 14 14,39 39-14,-65-40 14,-1 1 0,1-1 32,-1-12-40,-26 12 8,13 0-14,-13 1 14,0 26 1,0-27-1,0-12 1,0 12-15,0 0 13,0 1-7,0-1-6,0-12 14,0 38-14,0-25 13,0-1 33,0 1-24,0-1-8,-26-12 1</inkml:trace>
    </iact:actionData>
  </iact:action>
</iact:actions>
</file>

<file path=ppt/media/image1.jpeg>
</file>

<file path=ppt/media/image11.png>
</file>

<file path=ppt/media/image12.png>
</file>

<file path=ppt/media/image13.png>
</file>

<file path=ppt/media/image15.png>
</file>

<file path=ppt/media/image17.png>
</file>

<file path=ppt/media/image2.png>
</file>

<file path=ppt/media/image4.png>
</file>

<file path=ppt/media/image5.png>
</file>

<file path=ppt/media/image6.png>
</file>

<file path=ppt/media/image7.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C6E8D24B-5D93-412C-ADBE-28D9F1D7373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a:extLst>
              <a:ext uri="{FF2B5EF4-FFF2-40B4-BE49-F238E27FC236}">
                <a16:creationId xmlns:a16="http://schemas.microsoft.com/office/drawing/2014/main" id="{AC9C994D-8B2A-4224-826A-2DB873D40AA5}"/>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a:defRPr/>
            </a:pPr>
            <a:fld id="{BDEA5261-00F2-41F9-9996-C9161C16AE5B}" type="datetimeFigureOut">
              <a:rPr lang="zh-CN" altLang="en-US"/>
              <a:pPr>
                <a:defRPr/>
              </a:pPr>
              <a:t>2020-05-14</a:t>
            </a:fld>
            <a:endParaRPr lang="zh-CN" altLang="en-US"/>
          </a:p>
        </p:txBody>
      </p:sp>
      <p:sp>
        <p:nvSpPr>
          <p:cNvPr id="4" name="幻灯片图像占位符 3">
            <a:extLst>
              <a:ext uri="{FF2B5EF4-FFF2-40B4-BE49-F238E27FC236}">
                <a16:creationId xmlns:a16="http://schemas.microsoft.com/office/drawing/2014/main" id="{8FF728EA-137A-44BB-9CBF-3429B2D92BA4}"/>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a:ext uri="{FF2B5EF4-FFF2-40B4-BE49-F238E27FC236}">
                <a16:creationId xmlns:a16="http://schemas.microsoft.com/office/drawing/2014/main" id="{54AC9FA2-C227-4849-AC6B-4BC9EA563AE6}"/>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a:extLst>
              <a:ext uri="{FF2B5EF4-FFF2-40B4-BE49-F238E27FC236}">
                <a16:creationId xmlns:a16="http://schemas.microsoft.com/office/drawing/2014/main" id="{606A6D86-CC38-48B9-B138-81C810710B69}"/>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a:extLst>
              <a:ext uri="{FF2B5EF4-FFF2-40B4-BE49-F238E27FC236}">
                <a16:creationId xmlns:a16="http://schemas.microsoft.com/office/drawing/2014/main" id="{D0909F73-96F8-42D5-931C-C347260A9EC8}"/>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a:defRPr/>
            </a:pPr>
            <a:fld id="{C9051392-E20D-4B2A-B9C8-28366C9C229E}"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主机初始化过程：主机通过拉低单总线至少</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480 us </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以产生（</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Tx</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）复位脉冲，接着主机释放总线并进入接收模式（</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Rx</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当总线被释放后</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5k</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上拉电阻将单总线拉高。在单总线器件检测到上升沿后延时</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15-60us</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，接着通过拉低总线</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60-240us </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以产生应答脉冲。</a:t>
            </a:r>
            <a:endPar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pPr>
              <a:defRPr/>
            </a:pPr>
            <a:fld id="{C9051392-E20D-4B2A-B9C8-28366C9C229E}" type="slidenum">
              <a:rPr lang="zh-CN" altLang="en-US" smtClean="0"/>
              <a:pPr>
                <a:defRPr/>
              </a:pPr>
              <a:t>5</a:t>
            </a:fld>
            <a:endParaRPr lang="zh-CN" altLang="en-US"/>
          </a:p>
        </p:txBody>
      </p:sp>
    </p:spTree>
    <p:extLst>
      <p:ext uri="{BB962C8B-B14F-4D97-AF65-F5344CB8AC3E}">
        <p14:creationId xmlns:p14="http://schemas.microsoft.com/office/powerpoint/2010/main" val="3561809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50000"/>
              </a:lnSpc>
              <a:buFont typeface="Wingdings" panose="05000000000000000000" pitchFamily="2" charset="2"/>
              <a:buChar char="p"/>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在</a:t>
            </a:r>
            <a:r>
              <a:rPr lang="zh-CN" altLang="en-US" sz="12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写时隙</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期间，主机向单总线器件写入数据；而在</a:t>
            </a:r>
            <a:r>
              <a:rPr lang="zh-CN" altLang="en-US" sz="12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读时隙</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期间，主机读入来自从机的数据。在每一个时隙总线只能传输一位数据。</a:t>
            </a:r>
            <a:endPar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“写时隙”：分为“写</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”和“写</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”。所有写时隙至少需要</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60us</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，且在两次独立的写时隙之间至少需要</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 us </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的恢复时间。两种写时隙均起始于主机拉低总线。</a:t>
            </a:r>
            <a:endPar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写</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 </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时隙：主机在拉低总线后接着必须在</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15us</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之内释放，总线由</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5k </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上拉电阻将总线拉至高电平。</a:t>
            </a:r>
          </a:p>
          <a:p>
            <a:pPr algn="just" eaLnBrk="1" hangingPunct="1">
              <a:lnSpc>
                <a:spcPct val="150000"/>
              </a:lnSpc>
              <a:buFont typeface="Wingdings" panose="05000000000000000000" pitchFamily="2" charset="2"/>
              <a:buChar char="p"/>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写</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时隙：主机拉低总线后需在整个时隙期间保持低电平即可至少</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60us</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在写时隙起始后</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15-60us</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期间单总线器件采样总线电平状态。如果在此期间采样为高电平则逻辑</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被写入该器件；如果为</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 </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则写入逻辑</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pPr>
              <a:defRPr/>
            </a:pPr>
            <a:fld id="{C9051392-E20D-4B2A-B9C8-28366C9C229E}" type="slidenum">
              <a:rPr lang="zh-CN" altLang="en-US" smtClean="0"/>
              <a:pPr>
                <a:defRPr/>
              </a:pPr>
              <a:t>6</a:t>
            </a:fld>
            <a:endParaRPr lang="zh-CN" altLang="en-US"/>
          </a:p>
        </p:txBody>
      </p:sp>
    </p:spTree>
    <p:extLst>
      <p:ext uri="{BB962C8B-B14F-4D97-AF65-F5344CB8AC3E}">
        <p14:creationId xmlns:p14="http://schemas.microsoft.com/office/powerpoint/2010/main" val="1653891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50000"/>
              </a:lnSpc>
              <a:buFont typeface="Wingdings" panose="05000000000000000000" pitchFamily="2" charset="2"/>
              <a:buChar char="p"/>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单总线器件仅在主机发出读时隙时，才向主机传输数据，所以在主机发出读数据命令后必须马上产生读时隙，以便从机能够传输数据。</a:t>
            </a:r>
            <a:endPar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所有读时隙至少需要</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60us</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，且在两次独立的读时隙之间至少需要</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1us</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的恢复时间。</a:t>
            </a:r>
            <a:endPar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每个读时隙都由主机发起至少拉低总线</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1us</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在主机发起读时隙之后，单总线器件才开始在总线上发送</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或</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。若从机发送</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，则保持总线为高电平；若发送</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，则拉低总线。当发送</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时，从机在该时隙结束后释放总线由上拉电阻将总线拉回至空闲高电平状态。从机发出的数据在起始时隙之后保持有效时间</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15us </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，因而主机在读时隙期间必须释放总线并且在时隙起始后的</a:t>
            </a:r>
            <a:r>
              <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15 us </a:t>
            </a:r>
            <a:r>
              <a:rPr lang="zh-CN" altLang="en-US"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之内采样总线状态。</a:t>
            </a:r>
            <a:endParaRPr lang="en-US" altLang="zh-CN" sz="12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pPr>
              <a:defRPr/>
            </a:pPr>
            <a:fld id="{C9051392-E20D-4B2A-B9C8-28366C9C229E}" type="slidenum">
              <a:rPr lang="zh-CN" altLang="en-US" smtClean="0"/>
              <a:pPr>
                <a:defRPr/>
              </a:pPr>
              <a:t>7</a:t>
            </a:fld>
            <a:endParaRPr lang="zh-CN" altLang="en-US"/>
          </a:p>
        </p:txBody>
      </p:sp>
    </p:spTree>
    <p:extLst>
      <p:ext uri="{BB962C8B-B14F-4D97-AF65-F5344CB8AC3E}">
        <p14:creationId xmlns:p14="http://schemas.microsoft.com/office/powerpoint/2010/main" val="32080231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AutoShape 7">
            <a:extLst>
              <a:ext uri="{FF2B5EF4-FFF2-40B4-BE49-F238E27FC236}">
                <a16:creationId xmlns:a16="http://schemas.microsoft.com/office/drawing/2014/main" id="{3E67A7E0-DF40-473F-96B4-1C2E461A5E6B}"/>
              </a:ext>
            </a:extLst>
          </p:cNvPr>
          <p:cNvSpPr>
            <a:spLocks noChangeArrowheads="1"/>
          </p:cNvSpPr>
          <p:nvPr/>
        </p:nvSpPr>
        <p:spPr bwMode="auto">
          <a:xfrm>
            <a:off x="685800" y="2393950"/>
            <a:ext cx="7772400" cy="109538"/>
          </a:xfrm>
          <a:custGeom>
            <a:avLst/>
            <a:gdLst>
              <a:gd name="T0" fmla="*/ 0 w 1000"/>
              <a:gd name="T1" fmla="*/ 0 h 1000"/>
              <a:gd name="T2" fmla="*/ 2147483646 w 1000"/>
              <a:gd name="T3" fmla="*/ 0 h 1000"/>
              <a:gd name="T4" fmla="*/ 2147483646 w 1000"/>
              <a:gd name="T5" fmla="*/ 2147483646 h 1000"/>
              <a:gd name="T6" fmla="*/ 0 w 1000"/>
              <a:gd name="T7" fmla="*/ 2147483646 h 1000"/>
              <a:gd name="T8" fmla="*/ 0 w 1000"/>
              <a:gd name="T9" fmla="*/ 0 h 1000"/>
              <a:gd name="T10" fmla="*/ 2147483646 w 1000"/>
              <a:gd name="T11" fmla="*/ 0 h 10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00" h="1000" stroke="0">
                <a:moveTo>
                  <a:pt x="0" y="0"/>
                </a:moveTo>
                <a:lnTo>
                  <a:pt x="618" y="0"/>
                </a:lnTo>
                <a:lnTo>
                  <a:pt x="618" y="1000"/>
                </a:lnTo>
                <a:lnTo>
                  <a:pt x="0" y="1000"/>
                </a:lnTo>
                <a:lnTo>
                  <a:pt x="0" y="0"/>
                </a:lnTo>
                <a:close/>
              </a:path>
              <a:path w="1000" h="1000">
                <a:moveTo>
                  <a:pt x="0" y="0"/>
                </a:moveTo>
                <a:lnTo>
                  <a:pt x="1000" y="0"/>
                </a:lnTo>
              </a:path>
            </a:pathLst>
          </a:custGeom>
          <a:solidFill>
            <a:schemeClr val="accent2"/>
          </a:solidFill>
          <a:ln w="9525">
            <a:solidFill>
              <a:schemeClr val="accent2"/>
            </a:solidFill>
            <a:round/>
            <a:headEnd/>
            <a:tailEnd/>
          </a:ln>
        </p:spPr>
        <p:txBody>
          <a:bodyPr/>
          <a:lstStyle/>
          <a:p>
            <a:endParaRPr lang="zh-CN" altLang="en-US"/>
          </a:p>
        </p:txBody>
      </p:sp>
      <p:sp>
        <p:nvSpPr>
          <p:cNvPr id="73730" name="Rectangle 2"/>
          <p:cNvSpPr>
            <a:spLocks noGrp="1" noChangeArrowheads="1"/>
          </p:cNvSpPr>
          <p:nvPr>
            <p:ph type="ctrTitle"/>
          </p:nvPr>
        </p:nvSpPr>
        <p:spPr>
          <a:xfrm>
            <a:off x="685800" y="990600"/>
            <a:ext cx="7772400" cy="1371600"/>
          </a:xfrm>
        </p:spPr>
        <p:txBody>
          <a:bodyPr/>
          <a:lstStyle>
            <a:lvl1pPr>
              <a:defRPr sz="4000"/>
            </a:lvl1pPr>
          </a:lstStyle>
          <a:p>
            <a:r>
              <a:rPr lang="zh-CN" altLang="en-US"/>
              <a:t>单击此处编辑母版标题样式</a:t>
            </a:r>
          </a:p>
        </p:txBody>
      </p:sp>
      <p:sp>
        <p:nvSpPr>
          <p:cNvPr id="73731" name="Rectangle 3"/>
          <p:cNvSpPr>
            <a:spLocks noGrp="1" noChangeArrowheads="1"/>
          </p:cNvSpPr>
          <p:nvPr>
            <p:ph type="subTitle" idx="1"/>
          </p:nvPr>
        </p:nvSpPr>
        <p:spPr>
          <a:xfrm>
            <a:off x="1447800" y="3429000"/>
            <a:ext cx="7010400" cy="1600200"/>
          </a:xfrm>
        </p:spPr>
        <p:txBody>
          <a:bodyPr/>
          <a:lstStyle>
            <a:lvl1pPr marL="0" indent="0">
              <a:buFont typeface="Wingdings" pitchFamily="2" charset="2"/>
              <a:buNone/>
              <a:defRPr sz="2800"/>
            </a:lvl1pPr>
          </a:lstStyle>
          <a:p>
            <a:r>
              <a:rPr lang="zh-CN" altLang="en-US"/>
              <a:t>单击此处编辑母版副标题样式</a:t>
            </a:r>
          </a:p>
        </p:txBody>
      </p:sp>
      <p:sp>
        <p:nvSpPr>
          <p:cNvPr id="5" name="Rectangle 4">
            <a:extLst>
              <a:ext uri="{FF2B5EF4-FFF2-40B4-BE49-F238E27FC236}">
                <a16:creationId xmlns:a16="http://schemas.microsoft.com/office/drawing/2014/main" id="{B92D9F9E-0C26-4864-A33E-0381C4D6D41F}"/>
              </a:ext>
            </a:extLst>
          </p:cNvPr>
          <p:cNvSpPr>
            <a:spLocks noGrp="1" noChangeArrowheads="1"/>
          </p:cNvSpPr>
          <p:nvPr>
            <p:ph type="dt" sz="half" idx="10"/>
          </p:nvPr>
        </p:nvSpPr>
        <p:spPr>
          <a:xfrm>
            <a:off x="685800" y="6248400"/>
            <a:ext cx="1905000" cy="457200"/>
          </a:xfrm>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EA6DE419-3486-4069-9DFF-5748C60C73C4}"/>
              </a:ext>
            </a:extLst>
          </p:cNvPr>
          <p:cNvSpPr>
            <a:spLocks noGrp="1" noChangeArrowheads="1"/>
          </p:cNvSpPr>
          <p:nvPr>
            <p:ph type="ftr" sz="quarter" idx="11"/>
          </p:nvPr>
        </p:nvSpPr>
        <p:spPr>
          <a:xfrm>
            <a:off x="3124200" y="6248400"/>
            <a:ext cx="2895600" cy="457200"/>
          </a:xfrm>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FD343D60-C6E1-4B2C-BB38-140EA7E3C156}"/>
              </a:ext>
            </a:extLst>
          </p:cNvPr>
          <p:cNvSpPr>
            <a:spLocks noGrp="1" noChangeArrowheads="1"/>
          </p:cNvSpPr>
          <p:nvPr>
            <p:ph type="sldNum" sz="quarter" idx="12"/>
          </p:nvPr>
        </p:nvSpPr>
        <p:spPr>
          <a:xfrm>
            <a:off x="6553200" y="6248400"/>
            <a:ext cx="1905000" cy="457200"/>
          </a:xfrm>
        </p:spPr>
        <p:txBody>
          <a:bodyPr/>
          <a:lstStyle>
            <a:lvl1pPr>
              <a:defRPr/>
            </a:lvl1pPr>
          </a:lstStyle>
          <a:p>
            <a:pPr>
              <a:defRPr/>
            </a:pPr>
            <a:fld id="{4CF5B268-7581-4700-8E59-4E3B6C8D87FC}" type="slidenum">
              <a:rPr lang="zh-CN" altLang="en-US"/>
              <a:pPr>
                <a:defRPr/>
              </a:pPr>
              <a:t>‹#›</a:t>
            </a:fld>
            <a:endParaRPr lang="en-US" altLang="zh-CN"/>
          </a:p>
        </p:txBody>
      </p:sp>
    </p:spTree>
    <p:extLst>
      <p:ext uri="{BB962C8B-B14F-4D97-AF65-F5344CB8AC3E}">
        <p14:creationId xmlns:p14="http://schemas.microsoft.com/office/powerpoint/2010/main" val="3274801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a:extLst>
              <a:ext uri="{FF2B5EF4-FFF2-40B4-BE49-F238E27FC236}">
                <a16:creationId xmlns:a16="http://schemas.microsoft.com/office/drawing/2014/main" id="{7BBAF81A-8FC1-44C9-A1C7-487425D1111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212E86A8-C66E-4BE3-B7AE-7B74861F894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AF9D3FB6-6F07-41F8-9136-9292299B5B1C}"/>
              </a:ext>
            </a:extLst>
          </p:cNvPr>
          <p:cNvSpPr>
            <a:spLocks noGrp="1" noChangeArrowheads="1"/>
          </p:cNvSpPr>
          <p:nvPr>
            <p:ph type="sldNum" sz="quarter" idx="12"/>
          </p:nvPr>
        </p:nvSpPr>
        <p:spPr>
          <a:ln/>
        </p:spPr>
        <p:txBody>
          <a:bodyPr/>
          <a:lstStyle>
            <a:lvl1pPr>
              <a:defRPr/>
            </a:lvl1pPr>
          </a:lstStyle>
          <a:p>
            <a:pPr>
              <a:defRPr/>
            </a:pPr>
            <a:fld id="{96CF45F3-E345-4F46-B0E2-687A898048FE}" type="slidenum">
              <a:rPr lang="zh-CN" altLang="en-US"/>
              <a:pPr>
                <a:defRPr/>
              </a:pPr>
              <a:t>‹#›</a:t>
            </a:fld>
            <a:endParaRPr lang="en-US" altLang="zh-CN"/>
          </a:p>
        </p:txBody>
      </p:sp>
    </p:spTree>
    <p:extLst>
      <p:ext uri="{BB962C8B-B14F-4D97-AF65-F5344CB8AC3E}">
        <p14:creationId xmlns:p14="http://schemas.microsoft.com/office/powerpoint/2010/main" val="2201339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3838" y="304800"/>
            <a:ext cx="2001837" cy="57150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66738" y="304800"/>
            <a:ext cx="5854700" cy="57150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a:extLst>
              <a:ext uri="{FF2B5EF4-FFF2-40B4-BE49-F238E27FC236}">
                <a16:creationId xmlns:a16="http://schemas.microsoft.com/office/drawing/2014/main" id="{DB4490A8-CE33-4CDF-8A22-52B13B92208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E1A738F0-DFDA-493D-8355-C17CAE60A18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CA675C11-1572-4698-B5F0-9A34E4990656}"/>
              </a:ext>
            </a:extLst>
          </p:cNvPr>
          <p:cNvSpPr>
            <a:spLocks noGrp="1" noChangeArrowheads="1"/>
          </p:cNvSpPr>
          <p:nvPr>
            <p:ph type="sldNum" sz="quarter" idx="12"/>
          </p:nvPr>
        </p:nvSpPr>
        <p:spPr>
          <a:ln/>
        </p:spPr>
        <p:txBody>
          <a:bodyPr/>
          <a:lstStyle>
            <a:lvl1pPr>
              <a:defRPr/>
            </a:lvl1pPr>
          </a:lstStyle>
          <a:p>
            <a:pPr>
              <a:defRPr/>
            </a:pPr>
            <a:fld id="{B1414A68-9F27-41FC-8C05-1A3784F11738}" type="slidenum">
              <a:rPr lang="zh-CN" altLang="en-US"/>
              <a:pPr>
                <a:defRPr/>
              </a:pPr>
              <a:t>‹#›</a:t>
            </a:fld>
            <a:endParaRPr lang="en-US" altLang="zh-CN"/>
          </a:p>
        </p:txBody>
      </p:sp>
    </p:spTree>
    <p:extLst>
      <p:ext uri="{BB962C8B-B14F-4D97-AF65-F5344CB8AC3E}">
        <p14:creationId xmlns:p14="http://schemas.microsoft.com/office/powerpoint/2010/main" val="3058710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a:extLst>
              <a:ext uri="{FF2B5EF4-FFF2-40B4-BE49-F238E27FC236}">
                <a16:creationId xmlns:a16="http://schemas.microsoft.com/office/drawing/2014/main" id="{FEB6E365-B291-4458-A6ED-2379F4E3E2F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FAC530C2-0184-4C17-B82B-7748856C803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AE80BD5D-C9F3-4C67-8DF3-00BB59428353}"/>
              </a:ext>
            </a:extLst>
          </p:cNvPr>
          <p:cNvSpPr>
            <a:spLocks noGrp="1" noChangeArrowheads="1"/>
          </p:cNvSpPr>
          <p:nvPr>
            <p:ph type="sldNum" sz="quarter" idx="12"/>
          </p:nvPr>
        </p:nvSpPr>
        <p:spPr>
          <a:ln/>
        </p:spPr>
        <p:txBody>
          <a:bodyPr/>
          <a:lstStyle>
            <a:lvl1pPr>
              <a:defRPr/>
            </a:lvl1pPr>
          </a:lstStyle>
          <a:p>
            <a:pPr>
              <a:defRPr/>
            </a:pPr>
            <a:fld id="{1D41E26C-27D0-4288-BC92-6D9323D87E68}" type="slidenum">
              <a:rPr lang="zh-CN" altLang="en-US"/>
              <a:pPr>
                <a:defRPr/>
              </a:pPr>
              <a:t>‹#›</a:t>
            </a:fld>
            <a:endParaRPr lang="en-US" altLang="zh-CN"/>
          </a:p>
        </p:txBody>
      </p:sp>
    </p:spTree>
    <p:extLst>
      <p:ext uri="{BB962C8B-B14F-4D97-AF65-F5344CB8AC3E}">
        <p14:creationId xmlns:p14="http://schemas.microsoft.com/office/powerpoint/2010/main" val="2277141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6">
            <a:extLst>
              <a:ext uri="{FF2B5EF4-FFF2-40B4-BE49-F238E27FC236}">
                <a16:creationId xmlns:a16="http://schemas.microsoft.com/office/drawing/2014/main" id="{67695249-1A38-4557-938C-5BA7AF12CDA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2C5A0D89-4E1D-4609-97AC-94F032C461C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A961DF3A-6CFA-43FC-B979-A06AC5146D95}"/>
              </a:ext>
            </a:extLst>
          </p:cNvPr>
          <p:cNvSpPr>
            <a:spLocks noGrp="1" noChangeArrowheads="1"/>
          </p:cNvSpPr>
          <p:nvPr>
            <p:ph type="sldNum" sz="quarter" idx="12"/>
          </p:nvPr>
        </p:nvSpPr>
        <p:spPr>
          <a:ln/>
        </p:spPr>
        <p:txBody>
          <a:bodyPr/>
          <a:lstStyle>
            <a:lvl1pPr>
              <a:defRPr/>
            </a:lvl1pPr>
          </a:lstStyle>
          <a:p>
            <a:pPr>
              <a:defRPr/>
            </a:pPr>
            <a:fld id="{756D4CA7-44BB-4162-ADA2-AAF187F49077}" type="slidenum">
              <a:rPr lang="zh-CN" altLang="en-US"/>
              <a:pPr>
                <a:defRPr/>
              </a:pPr>
              <a:t>‹#›</a:t>
            </a:fld>
            <a:endParaRPr lang="en-US" altLang="zh-CN"/>
          </a:p>
        </p:txBody>
      </p:sp>
    </p:spTree>
    <p:extLst>
      <p:ext uri="{BB962C8B-B14F-4D97-AF65-F5344CB8AC3E}">
        <p14:creationId xmlns:p14="http://schemas.microsoft.com/office/powerpoint/2010/main" val="3628542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66738" y="1752600"/>
            <a:ext cx="39243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3438" y="1752600"/>
            <a:ext cx="39243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a:extLst>
              <a:ext uri="{FF2B5EF4-FFF2-40B4-BE49-F238E27FC236}">
                <a16:creationId xmlns:a16="http://schemas.microsoft.com/office/drawing/2014/main" id="{6DA10962-A249-40B5-A6E8-5EFE7FBF410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7">
            <a:extLst>
              <a:ext uri="{FF2B5EF4-FFF2-40B4-BE49-F238E27FC236}">
                <a16:creationId xmlns:a16="http://schemas.microsoft.com/office/drawing/2014/main" id="{C666A73D-5970-4A84-B371-19365A19D5F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8">
            <a:extLst>
              <a:ext uri="{FF2B5EF4-FFF2-40B4-BE49-F238E27FC236}">
                <a16:creationId xmlns:a16="http://schemas.microsoft.com/office/drawing/2014/main" id="{5926FE2B-3FBC-4E16-BEDA-9EC1FE6FB3E6}"/>
              </a:ext>
            </a:extLst>
          </p:cNvPr>
          <p:cNvSpPr>
            <a:spLocks noGrp="1" noChangeArrowheads="1"/>
          </p:cNvSpPr>
          <p:nvPr>
            <p:ph type="sldNum" sz="quarter" idx="12"/>
          </p:nvPr>
        </p:nvSpPr>
        <p:spPr>
          <a:ln/>
        </p:spPr>
        <p:txBody>
          <a:bodyPr/>
          <a:lstStyle>
            <a:lvl1pPr>
              <a:defRPr/>
            </a:lvl1pPr>
          </a:lstStyle>
          <a:p>
            <a:pPr>
              <a:defRPr/>
            </a:pPr>
            <a:fld id="{32276AD2-8CBA-48A0-910B-562F46F73B26}" type="slidenum">
              <a:rPr lang="zh-CN" altLang="en-US"/>
              <a:pPr>
                <a:defRPr/>
              </a:pPr>
              <a:t>‹#›</a:t>
            </a:fld>
            <a:endParaRPr lang="en-US" altLang="zh-CN"/>
          </a:p>
        </p:txBody>
      </p:sp>
    </p:spTree>
    <p:extLst>
      <p:ext uri="{BB962C8B-B14F-4D97-AF65-F5344CB8AC3E}">
        <p14:creationId xmlns:p14="http://schemas.microsoft.com/office/powerpoint/2010/main" val="3851713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a:extLst>
              <a:ext uri="{FF2B5EF4-FFF2-40B4-BE49-F238E27FC236}">
                <a16:creationId xmlns:a16="http://schemas.microsoft.com/office/drawing/2014/main" id="{E2F36AA2-C479-454D-BF58-76B93EB4B7F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7">
            <a:extLst>
              <a:ext uri="{FF2B5EF4-FFF2-40B4-BE49-F238E27FC236}">
                <a16:creationId xmlns:a16="http://schemas.microsoft.com/office/drawing/2014/main" id="{162E0716-2375-4639-950D-5B017D5CFCD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8">
            <a:extLst>
              <a:ext uri="{FF2B5EF4-FFF2-40B4-BE49-F238E27FC236}">
                <a16:creationId xmlns:a16="http://schemas.microsoft.com/office/drawing/2014/main" id="{F8015891-DDCF-407F-A6CA-D41A8773F60C}"/>
              </a:ext>
            </a:extLst>
          </p:cNvPr>
          <p:cNvSpPr>
            <a:spLocks noGrp="1" noChangeArrowheads="1"/>
          </p:cNvSpPr>
          <p:nvPr>
            <p:ph type="sldNum" sz="quarter" idx="12"/>
          </p:nvPr>
        </p:nvSpPr>
        <p:spPr>
          <a:ln/>
        </p:spPr>
        <p:txBody>
          <a:bodyPr/>
          <a:lstStyle>
            <a:lvl1pPr>
              <a:defRPr/>
            </a:lvl1pPr>
          </a:lstStyle>
          <a:p>
            <a:pPr>
              <a:defRPr/>
            </a:pPr>
            <a:fld id="{CC351EE8-AB0E-4E84-A9CE-59CCAAC2E075}" type="slidenum">
              <a:rPr lang="zh-CN" altLang="en-US"/>
              <a:pPr>
                <a:defRPr/>
              </a:pPr>
              <a:t>‹#›</a:t>
            </a:fld>
            <a:endParaRPr lang="en-US" altLang="zh-CN"/>
          </a:p>
        </p:txBody>
      </p:sp>
    </p:spTree>
    <p:extLst>
      <p:ext uri="{BB962C8B-B14F-4D97-AF65-F5344CB8AC3E}">
        <p14:creationId xmlns:p14="http://schemas.microsoft.com/office/powerpoint/2010/main" val="3974686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6">
            <a:extLst>
              <a:ext uri="{FF2B5EF4-FFF2-40B4-BE49-F238E27FC236}">
                <a16:creationId xmlns:a16="http://schemas.microsoft.com/office/drawing/2014/main" id="{89E375C6-EA4E-481B-A7EF-B75C54BD745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7">
            <a:extLst>
              <a:ext uri="{FF2B5EF4-FFF2-40B4-BE49-F238E27FC236}">
                <a16:creationId xmlns:a16="http://schemas.microsoft.com/office/drawing/2014/main" id="{200EE76C-1676-4E7C-8730-37827F69B10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8">
            <a:extLst>
              <a:ext uri="{FF2B5EF4-FFF2-40B4-BE49-F238E27FC236}">
                <a16:creationId xmlns:a16="http://schemas.microsoft.com/office/drawing/2014/main" id="{F3E7F40E-E6D2-4B6F-8DCE-C34CA875F739}"/>
              </a:ext>
            </a:extLst>
          </p:cNvPr>
          <p:cNvSpPr>
            <a:spLocks noGrp="1" noChangeArrowheads="1"/>
          </p:cNvSpPr>
          <p:nvPr>
            <p:ph type="sldNum" sz="quarter" idx="12"/>
          </p:nvPr>
        </p:nvSpPr>
        <p:spPr>
          <a:ln/>
        </p:spPr>
        <p:txBody>
          <a:bodyPr/>
          <a:lstStyle>
            <a:lvl1pPr>
              <a:defRPr/>
            </a:lvl1pPr>
          </a:lstStyle>
          <a:p>
            <a:pPr>
              <a:defRPr/>
            </a:pPr>
            <a:fld id="{5DDB1E01-33E1-4F96-A083-39FCE2875792}" type="slidenum">
              <a:rPr lang="zh-CN" altLang="en-US"/>
              <a:pPr>
                <a:defRPr/>
              </a:pPr>
              <a:t>‹#›</a:t>
            </a:fld>
            <a:endParaRPr lang="en-US" altLang="zh-CN"/>
          </a:p>
        </p:txBody>
      </p:sp>
    </p:spTree>
    <p:extLst>
      <p:ext uri="{BB962C8B-B14F-4D97-AF65-F5344CB8AC3E}">
        <p14:creationId xmlns:p14="http://schemas.microsoft.com/office/powerpoint/2010/main" val="24087142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213A9316-DE6F-4274-9162-05F77BCC1AD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7">
            <a:extLst>
              <a:ext uri="{FF2B5EF4-FFF2-40B4-BE49-F238E27FC236}">
                <a16:creationId xmlns:a16="http://schemas.microsoft.com/office/drawing/2014/main" id="{4C84C1BF-8D88-4221-9C52-24D8B64593E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8">
            <a:extLst>
              <a:ext uri="{FF2B5EF4-FFF2-40B4-BE49-F238E27FC236}">
                <a16:creationId xmlns:a16="http://schemas.microsoft.com/office/drawing/2014/main" id="{B3A711C3-0E80-47A0-B058-B0DB936BDA33}"/>
              </a:ext>
            </a:extLst>
          </p:cNvPr>
          <p:cNvSpPr>
            <a:spLocks noGrp="1" noChangeArrowheads="1"/>
          </p:cNvSpPr>
          <p:nvPr>
            <p:ph type="sldNum" sz="quarter" idx="12"/>
          </p:nvPr>
        </p:nvSpPr>
        <p:spPr>
          <a:ln/>
        </p:spPr>
        <p:txBody>
          <a:bodyPr/>
          <a:lstStyle>
            <a:lvl1pPr>
              <a:defRPr/>
            </a:lvl1pPr>
          </a:lstStyle>
          <a:p>
            <a:pPr>
              <a:defRPr/>
            </a:pPr>
            <a:fld id="{0DD7DFFB-E86D-47CB-9140-C5541312EABA}" type="slidenum">
              <a:rPr lang="zh-CN" altLang="en-US"/>
              <a:pPr>
                <a:defRPr/>
              </a:pPr>
              <a:t>‹#›</a:t>
            </a:fld>
            <a:endParaRPr lang="en-US" altLang="zh-CN"/>
          </a:p>
        </p:txBody>
      </p:sp>
    </p:spTree>
    <p:extLst>
      <p:ext uri="{BB962C8B-B14F-4D97-AF65-F5344CB8AC3E}">
        <p14:creationId xmlns:p14="http://schemas.microsoft.com/office/powerpoint/2010/main" val="1725108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a:extLst>
              <a:ext uri="{FF2B5EF4-FFF2-40B4-BE49-F238E27FC236}">
                <a16:creationId xmlns:a16="http://schemas.microsoft.com/office/drawing/2014/main" id="{03663D74-33C2-4A1A-8040-AE06854D171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7">
            <a:extLst>
              <a:ext uri="{FF2B5EF4-FFF2-40B4-BE49-F238E27FC236}">
                <a16:creationId xmlns:a16="http://schemas.microsoft.com/office/drawing/2014/main" id="{116D7563-AB60-45A2-9FAB-F21E46E502D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8">
            <a:extLst>
              <a:ext uri="{FF2B5EF4-FFF2-40B4-BE49-F238E27FC236}">
                <a16:creationId xmlns:a16="http://schemas.microsoft.com/office/drawing/2014/main" id="{EDAF00F0-B3AF-42FB-9D90-716DD5519DA3}"/>
              </a:ext>
            </a:extLst>
          </p:cNvPr>
          <p:cNvSpPr>
            <a:spLocks noGrp="1" noChangeArrowheads="1"/>
          </p:cNvSpPr>
          <p:nvPr>
            <p:ph type="sldNum" sz="quarter" idx="12"/>
          </p:nvPr>
        </p:nvSpPr>
        <p:spPr>
          <a:ln/>
        </p:spPr>
        <p:txBody>
          <a:bodyPr/>
          <a:lstStyle>
            <a:lvl1pPr>
              <a:defRPr/>
            </a:lvl1pPr>
          </a:lstStyle>
          <a:p>
            <a:pPr>
              <a:defRPr/>
            </a:pPr>
            <a:fld id="{A28F72AC-28C1-479F-A6E9-19228185B6FA}" type="slidenum">
              <a:rPr lang="zh-CN" altLang="en-US"/>
              <a:pPr>
                <a:defRPr/>
              </a:pPr>
              <a:t>‹#›</a:t>
            </a:fld>
            <a:endParaRPr lang="en-US" altLang="zh-CN"/>
          </a:p>
        </p:txBody>
      </p:sp>
    </p:spTree>
    <p:extLst>
      <p:ext uri="{BB962C8B-B14F-4D97-AF65-F5344CB8AC3E}">
        <p14:creationId xmlns:p14="http://schemas.microsoft.com/office/powerpoint/2010/main" val="3317281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a:extLst>
              <a:ext uri="{FF2B5EF4-FFF2-40B4-BE49-F238E27FC236}">
                <a16:creationId xmlns:a16="http://schemas.microsoft.com/office/drawing/2014/main" id="{6EC3FBAF-E761-4207-BD37-A49483B58CE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7">
            <a:extLst>
              <a:ext uri="{FF2B5EF4-FFF2-40B4-BE49-F238E27FC236}">
                <a16:creationId xmlns:a16="http://schemas.microsoft.com/office/drawing/2014/main" id="{A629F0EB-5556-498E-A9AA-5D29207B30A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8">
            <a:extLst>
              <a:ext uri="{FF2B5EF4-FFF2-40B4-BE49-F238E27FC236}">
                <a16:creationId xmlns:a16="http://schemas.microsoft.com/office/drawing/2014/main" id="{951B8795-8E9F-455A-A461-A199490F1693}"/>
              </a:ext>
            </a:extLst>
          </p:cNvPr>
          <p:cNvSpPr>
            <a:spLocks noGrp="1" noChangeArrowheads="1"/>
          </p:cNvSpPr>
          <p:nvPr>
            <p:ph type="sldNum" sz="quarter" idx="12"/>
          </p:nvPr>
        </p:nvSpPr>
        <p:spPr>
          <a:ln/>
        </p:spPr>
        <p:txBody>
          <a:bodyPr/>
          <a:lstStyle>
            <a:lvl1pPr>
              <a:defRPr/>
            </a:lvl1pPr>
          </a:lstStyle>
          <a:p>
            <a:pPr>
              <a:defRPr/>
            </a:pPr>
            <a:fld id="{787754DA-C978-4807-85AE-24BEC517D9BC}" type="slidenum">
              <a:rPr lang="zh-CN" altLang="en-US"/>
              <a:pPr>
                <a:defRPr/>
              </a:pPr>
              <a:t>‹#›</a:t>
            </a:fld>
            <a:endParaRPr lang="en-US" altLang="zh-CN"/>
          </a:p>
        </p:txBody>
      </p:sp>
    </p:spTree>
    <p:extLst>
      <p:ext uri="{BB962C8B-B14F-4D97-AF65-F5344CB8AC3E}">
        <p14:creationId xmlns:p14="http://schemas.microsoft.com/office/powerpoint/2010/main" val="3285974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5AAFCEC-A8C6-4334-ACA3-014AFEB7D40F}"/>
              </a:ext>
            </a:extLst>
          </p:cNvPr>
          <p:cNvSpPr>
            <a:spLocks noGrp="1" noChangeArrowheads="1"/>
          </p:cNvSpPr>
          <p:nvPr>
            <p:ph type="title"/>
          </p:nvPr>
        </p:nvSpPr>
        <p:spPr bwMode="auto">
          <a:xfrm>
            <a:off x="574675" y="304800"/>
            <a:ext cx="8001000" cy="121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7E5EECA1-D2BD-4C27-9FBB-FBF609422170}"/>
              </a:ext>
            </a:extLst>
          </p:cNvPr>
          <p:cNvSpPr>
            <a:spLocks noGrp="1" noChangeArrowheads="1"/>
          </p:cNvSpPr>
          <p:nvPr>
            <p:ph type="body" idx="1"/>
          </p:nvPr>
        </p:nvSpPr>
        <p:spPr bwMode="auto">
          <a:xfrm>
            <a:off x="566738" y="1752600"/>
            <a:ext cx="8001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AutoShape 4">
            <a:extLst>
              <a:ext uri="{FF2B5EF4-FFF2-40B4-BE49-F238E27FC236}">
                <a16:creationId xmlns:a16="http://schemas.microsoft.com/office/drawing/2014/main" id="{5750873F-207D-4BCB-BDAE-83FC5F4180C7}"/>
              </a:ext>
            </a:extLst>
          </p:cNvPr>
          <p:cNvSpPr>
            <a:spLocks noChangeArrowheads="1"/>
          </p:cNvSpPr>
          <p:nvPr/>
        </p:nvSpPr>
        <p:spPr bwMode="auto">
          <a:xfrm>
            <a:off x="609600" y="1566863"/>
            <a:ext cx="7958138" cy="109537"/>
          </a:xfrm>
          <a:custGeom>
            <a:avLst/>
            <a:gdLst>
              <a:gd name="T0" fmla="*/ 0 w 1000"/>
              <a:gd name="T1" fmla="*/ 0 h 1000"/>
              <a:gd name="T2" fmla="*/ 2147483646 w 1000"/>
              <a:gd name="T3" fmla="*/ 0 h 1000"/>
              <a:gd name="T4" fmla="*/ 2147483646 w 1000"/>
              <a:gd name="T5" fmla="*/ 2147483646 h 1000"/>
              <a:gd name="T6" fmla="*/ 0 w 1000"/>
              <a:gd name="T7" fmla="*/ 2147483646 h 1000"/>
              <a:gd name="T8" fmla="*/ 0 w 1000"/>
              <a:gd name="T9" fmla="*/ 0 h 1000"/>
              <a:gd name="T10" fmla="*/ 2147483646 w 1000"/>
              <a:gd name="T11" fmla="*/ 0 h 10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00" h="1000" stroke="0">
                <a:moveTo>
                  <a:pt x="0" y="0"/>
                </a:moveTo>
                <a:lnTo>
                  <a:pt x="585" y="0"/>
                </a:lnTo>
                <a:lnTo>
                  <a:pt x="585" y="1000"/>
                </a:lnTo>
                <a:lnTo>
                  <a:pt x="0" y="1000"/>
                </a:lnTo>
                <a:lnTo>
                  <a:pt x="0" y="0"/>
                </a:lnTo>
                <a:close/>
              </a:path>
              <a:path w="1000" h="1000">
                <a:moveTo>
                  <a:pt x="0" y="0"/>
                </a:moveTo>
                <a:lnTo>
                  <a:pt x="1000" y="0"/>
                </a:lnTo>
              </a:path>
            </a:pathLst>
          </a:custGeom>
          <a:solidFill>
            <a:schemeClr val="accent2"/>
          </a:solidFill>
          <a:ln w="9525">
            <a:solidFill>
              <a:schemeClr val="accent2"/>
            </a:solidFill>
            <a:round/>
            <a:headEnd/>
            <a:tailEnd/>
          </a:ln>
        </p:spPr>
        <p:txBody>
          <a:bodyPr/>
          <a:lstStyle/>
          <a:p>
            <a:endParaRPr lang="zh-CN" altLang="en-US"/>
          </a:p>
        </p:txBody>
      </p:sp>
      <p:sp>
        <p:nvSpPr>
          <p:cNvPr id="1029" name="Line 5">
            <a:extLst>
              <a:ext uri="{FF2B5EF4-FFF2-40B4-BE49-F238E27FC236}">
                <a16:creationId xmlns:a16="http://schemas.microsoft.com/office/drawing/2014/main" id="{1BC50235-6E12-4523-B009-6E608A9EB690}"/>
              </a:ext>
            </a:extLst>
          </p:cNvPr>
          <p:cNvSpPr>
            <a:spLocks noChangeShapeType="1"/>
          </p:cNvSpPr>
          <p:nvPr/>
        </p:nvSpPr>
        <p:spPr bwMode="auto">
          <a:xfrm flipV="1">
            <a:off x="609600" y="6172200"/>
            <a:ext cx="7924800" cy="0"/>
          </a:xfrm>
          <a:prstGeom prst="line">
            <a:avLst/>
          </a:prstGeom>
          <a:noFill/>
          <a:ln w="31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2710" name="Rectangle 6">
            <a:extLst>
              <a:ext uri="{FF2B5EF4-FFF2-40B4-BE49-F238E27FC236}">
                <a16:creationId xmlns:a16="http://schemas.microsoft.com/office/drawing/2014/main" id="{5A0CCECF-4473-45E8-8BB2-F7E5F38F6E4D}"/>
              </a:ext>
            </a:extLst>
          </p:cNvPr>
          <p:cNvSpPr>
            <a:spLocks noGrp="1" noChangeArrowheads="1"/>
          </p:cNvSpPr>
          <p:nvPr>
            <p:ph type="dt" sz="half" idx="2"/>
          </p:nvPr>
        </p:nvSpPr>
        <p:spPr bwMode="auto">
          <a:xfrm>
            <a:off x="609600" y="6245225"/>
            <a:ext cx="1981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ea typeface="宋体" pitchFamily="2" charset="-122"/>
              </a:defRPr>
            </a:lvl1pPr>
          </a:lstStyle>
          <a:p>
            <a:pPr>
              <a:defRPr/>
            </a:pPr>
            <a:endParaRPr lang="en-US" altLang="zh-CN"/>
          </a:p>
        </p:txBody>
      </p:sp>
      <p:sp>
        <p:nvSpPr>
          <p:cNvPr id="72711" name="Rectangle 7">
            <a:extLst>
              <a:ext uri="{FF2B5EF4-FFF2-40B4-BE49-F238E27FC236}">
                <a16:creationId xmlns:a16="http://schemas.microsoft.com/office/drawing/2014/main" id="{9FB4135E-1E81-4C70-BA8A-80D832019531}"/>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200">
                <a:ea typeface="宋体" pitchFamily="2" charset="-122"/>
              </a:defRPr>
            </a:lvl1pPr>
          </a:lstStyle>
          <a:p>
            <a:pPr>
              <a:defRPr/>
            </a:pPr>
            <a:endParaRPr lang="en-US" altLang="zh-CN"/>
          </a:p>
        </p:txBody>
      </p:sp>
      <p:sp>
        <p:nvSpPr>
          <p:cNvPr id="72712" name="Rectangle 8">
            <a:extLst>
              <a:ext uri="{FF2B5EF4-FFF2-40B4-BE49-F238E27FC236}">
                <a16:creationId xmlns:a16="http://schemas.microsoft.com/office/drawing/2014/main" id="{32AEA3EF-55AF-45E2-9C8D-C18F628CA99B}"/>
              </a:ext>
            </a:extLst>
          </p:cNvPr>
          <p:cNvSpPr>
            <a:spLocks noGrp="1" noChangeArrowheads="1"/>
          </p:cNvSpPr>
          <p:nvPr>
            <p:ph type="sldNum" sz="quarter" idx="4"/>
          </p:nvPr>
        </p:nvSpPr>
        <p:spPr bwMode="auto">
          <a:xfrm>
            <a:off x="6553200" y="6245225"/>
            <a:ext cx="1981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A6BCCEC1-083D-4259-9B1F-4892309C9B01}"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4121" r:id="rId1"/>
    <p:sldLayoutId id="2147484089" r:id="rId2"/>
    <p:sldLayoutId id="2147484090" r:id="rId3"/>
    <p:sldLayoutId id="2147484091" r:id="rId4"/>
    <p:sldLayoutId id="2147484092" r:id="rId5"/>
    <p:sldLayoutId id="2147484093" r:id="rId6"/>
    <p:sldLayoutId id="2147484094" r:id="rId7"/>
    <p:sldLayoutId id="2147484095" r:id="rId8"/>
    <p:sldLayoutId id="2147484096" r:id="rId9"/>
    <p:sldLayoutId id="2147484097" r:id="rId10"/>
    <p:sldLayoutId id="2147484098" r:id="rId11"/>
  </p:sldLayoutIdLst>
  <p:txStyles>
    <p:title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Verdana" pitchFamily="34" charset="0"/>
          <a:ea typeface="宋体" pitchFamily="2" charset="-122"/>
        </a:defRPr>
      </a:lvl2pPr>
      <a:lvl3pPr algn="l" rtl="0" eaLnBrk="0" fontAlgn="base" hangingPunct="0">
        <a:spcBef>
          <a:spcPct val="0"/>
        </a:spcBef>
        <a:spcAft>
          <a:spcPct val="0"/>
        </a:spcAft>
        <a:defRPr sz="3800">
          <a:solidFill>
            <a:schemeClr val="tx2"/>
          </a:solidFill>
          <a:latin typeface="Verdana" pitchFamily="34" charset="0"/>
          <a:ea typeface="宋体" pitchFamily="2" charset="-122"/>
        </a:defRPr>
      </a:lvl3pPr>
      <a:lvl4pPr algn="l" rtl="0" eaLnBrk="0" fontAlgn="base" hangingPunct="0">
        <a:spcBef>
          <a:spcPct val="0"/>
        </a:spcBef>
        <a:spcAft>
          <a:spcPct val="0"/>
        </a:spcAft>
        <a:defRPr sz="3800">
          <a:solidFill>
            <a:schemeClr val="tx2"/>
          </a:solidFill>
          <a:latin typeface="Verdana" pitchFamily="34" charset="0"/>
          <a:ea typeface="宋体" pitchFamily="2" charset="-122"/>
        </a:defRPr>
      </a:lvl4pPr>
      <a:lvl5pPr algn="l" rtl="0" eaLnBrk="0" fontAlgn="base" hangingPunct="0">
        <a:spcBef>
          <a:spcPct val="0"/>
        </a:spcBef>
        <a:spcAft>
          <a:spcPct val="0"/>
        </a:spcAft>
        <a:defRPr sz="3800">
          <a:solidFill>
            <a:schemeClr val="tx2"/>
          </a:solidFill>
          <a:latin typeface="Verdana" pitchFamily="34" charset="0"/>
          <a:ea typeface="宋体" pitchFamily="2" charset="-122"/>
        </a:defRPr>
      </a:lvl5pPr>
      <a:lvl6pPr marL="457200" algn="l" rtl="0" fontAlgn="base">
        <a:spcBef>
          <a:spcPct val="0"/>
        </a:spcBef>
        <a:spcAft>
          <a:spcPct val="0"/>
        </a:spcAft>
        <a:defRPr sz="3800">
          <a:solidFill>
            <a:schemeClr val="tx2"/>
          </a:solidFill>
          <a:latin typeface="Verdana" pitchFamily="34" charset="0"/>
          <a:ea typeface="宋体" pitchFamily="2" charset="-122"/>
        </a:defRPr>
      </a:lvl6pPr>
      <a:lvl7pPr marL="914400" algn="l" rtl="0" fontAlgn="base">
        <a:spcBef>
          <a:spcPct val="0"/>
        </a:spcBef>
        <a:spcAft>
          <a:spcPct val="0"/>
        </a:spcAft>
        <a:defRPr sz="3800">
          <a:solidFill>
            <a:schemeClr val="tx2"/>
          </a:solidFill>
          <a:latin typeface="Verdana" pitchFamily="34" charset="0"/>
          <a:ea typeface="宋体" pitchFamily="2" charset="-122"/>
        </a:defRPr>
      </a:lvl7pPr>
      <a:lvl8pPr marL="1371600" algn="l" rtl="0" fontAlgn="base">
        <a:spcBef>
          <a:spcPct val="0"/>
        </a:spcBef>
        <a:spcAft>
          <a:spcPct val="0"/>
        </a:spcAft>
        <a:defRPr sz="3800">
          <a:solidFill>
            <a:schemeClr val="tx2"/>
          </a:solidFill>
          <a:latin typeface="Verdana" pitchFamily="34" charset="0"/>
          <a:ea typeface="宋体" pitchFamily="2" charset="-122"/>
        </a:defRPr>
      </a:lvl8pPr>
      <a:lvl9pPr marL="1828800" algn="l" rtl="0" fontAlgn="base">
        <a:spcBef>
          <a:spcPct val="0"/>
        </a:spcBef>
        <a:spcAft>
          <a:spcPct val="0"/>
        </a:spcAft>
        <a:defRPr sz="3800">
          <a:solidFill>
            <a:schemeClr val="tx2"/>
          </a:solidFill>
          <a:latin typeface="Verdana" pitchFamily="34" charset="0"/>
          <a:ea typeface="宋体" pitchFamily="2" charset="-122"/>
        </a:defRPr>
      </a:lvl9pPr>
    </p:titleStyle>
    <p:body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sz="30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sz="2600">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sz="2300">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sz="2000">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mn-lt"/>
          <a:ea typeface="+mn-ea"/>
        </a:defRPr>
      </a:lvl5pPr>
      <a:lvl6pPr marL="25511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6pPr>
      <a:lvl7pPr marL="30083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7pPr>
      <a:lvl8pPr marL="34655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8pPr>
      <a:lvl9pPr marL="39227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audio" Target="../media/media10.m4a"/><Relationship Id="rId7" Type="http://schemas.microsoft.com/office/2011/relationships/inkAction" Target="../ink/inkAction9.xml"/><Relationship Id="rId2" Type="http://schemas.microsoft.com/office/2007/relationships/media" Target="../media/media10.m4a"/><Relationship Id="rId1" Type="http://schemas.openxmlformats.org/officeDocument/2006/relationships/tags" Target="../tags/tag3.xml"/><Relationship Id="rId6" Type="http://schemas.openxmlformats.org/officeDocument/2006/relationships/image" Target="../media/image16.emf"/><Relationship Id="rId5" Type="http://schemas.openxmlformats.org/officeDocument/2006/relationships/image" Target="../media/image1.jpeg"/><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microsoft.com/office/2011/relationships/inkAction" Target="../ink/inkAction1.xml"/><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3.emf"/><Relationship Id="rId5" Type="http://schemas.openxmlformats.org/officeDocument/2006/relationships/image" Target="../media/image1.jpeg"/><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microsoft.com/office/2011/relationships/inkAction" Target="../ink/inkAction2.xml"/><Relationship Id="rId5" Type="http://schemas.openxmlformats.org/officeDocument/2006/relationships/image" Target="../media/image5.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microsoft.com/office/2011/relationships/inkAction" Target="../ink/inkAction3.xm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microsoft.com/office/2011/relationships/inkAction" Target="../ink/inkAction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emf"/><Relationship Id="rId5" Type="http://schemas.openxmlformats.org/officeDocument/2006/relationships/image" Target="../media/image1.jpeg"/><Relationship Id="rId4" Type="http://schemas.openxmlformats.org/officeDocument/2006/relationships/notesSlide" Target="../notesSlides/notesSlide1.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2.xml"/><Relationship Id="rId7" Type="http://schemas.microsoft.com/office/2011/relationships/inkAction" Target="../ink/inkAction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emf"/><Relationship Id="rId5" Type="http://schemas.openxmlformats.org/officeDocument/2006/relationships/image" Target="../media/image1.jpeg"/><Relationship Id="rId4" Type="http://schemas.openxmlformats.org/officeDocument/2006/relationships/notesSlide" Target="../notesSlides/notesSlide2.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2.xml"/><Relationship Id="rId7" Type="http://schemas.microsoft.com/office/2011/relationships/inkAction" Target="../ink/inkAction6.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emf"/><Relationship Id="rId5" Type="http://schemas.openxmlformats.org/officeDocument/2006/relationships/image" Target="../media/image1.jpeg"/><Relationship Id="rId4" Type="http://schemas.openxmlformats.org/officeDocument/2006/relationships/notesSlide" Target="../notesSlides/notesSlide3.xml"/><Relationship Id="rId9"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3.png"/><Relationship Id="rId5" Type="http://schemas.microsoft.com/office/2011/relationships/inkAction" Target="../ink/inkAction7.xml"/><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audio" Target="../media/media9.m4a"/><Relationship Id="rId7" Type="http://schemas.microsoft.com/office/2011/relationships/inkAction" Target="../ink/inkAction8.xml"/><Relationship Id="rId2" Type="http://schemas.microsoft.com/office/2007/relationships/media" Target="../media/media9.m4a"/><Relationship Id="rId1" Type="http://schemas.openxmlformats.org/officeDocument/2006/relationships/tags" Target="../tags/tag2.xml"/><Relationship Id="rId6" Type="http://schemas.openxmlformats.org/officeDocument/2006/relationships/image" Target="../media/image14.emf"/><Relationship Id="rId5" Type="http://schemas.openxmlformats.org/officeDocument/2006/relationships/image" Target="../media/image1.jpeg"/><Relationship Id="rId4" Type="http://schemas.openxmlformats.org/officeDocument/2006/relationships/slideLayout" Target="../slideLayouts/slideLayout2.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12291" name="Rectangle 3">
            <a:extLst>
              <a:ext uri="{FF2B5EF4-FFF2-40B4-BE49-F238E27FC236}">
                <a16:creationId xmlns:a16="http://schemas.microsoft.com/office/drawing/2014/main" id="{00E594D4-B920-4616-A4CF-0552656517C5}"/>
              </a:ext>
            </a:extLst>
          </p:cNvPr>
          <p:cNvSpPr>
            <a:spLocks noGrp="1" noChangeArrowheads="1"/>
          </p:cNvSpPr>
          <p:nvPr>
            <p:ph type="body" idx="1"/>
          </p:nvPr>
        </p:nvSpPr>
        <p:spPr>
          <a:xfrm>
            <a:off x="500063" y="1714500"/>
            <a:ext cx="8032750" cy="4535488"/>
          </a:xfrm>
        </p:spPr>
        <p:txBody>
          <a:bodyPr/>
          <a:lstStyle/>
          <a:p>
            <a:pPr marL="0" indent="0" eaLnBrk="1" hangingPunct="1">
              <a:lnSpc>
                <a:spcPct val="90000"/>
              </a:lnSpc>
              <a:buFont typeface="Wingdings" panose="05000000000000000000" pitchFamily="2" charset="2"/>
              <a:buNone/>
              <a:defRPr/>
            </a:pPr>
            <a:endPar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endPar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a:t>
            </a: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 </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简介</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3">
            <a:extLst>
              <a:ext uri="{FF2B5EF4-FFF2-40B4-BE49-F238E27FC236}">
                <a16:creationId xmlns:a16="http://schemas.microsoft.com/office/drawing/2014/main" id="{5A91A9DF-80F8-4191-B248-3C7E766346BE}"/>
              </a:ext>
            </a:extLst>
          </p:cNvPr>
          <p:cNvSpPr txBox="1">
            <a:spLocks noChangeArrowheads="1"/>
          </p:cNvSpPr>
          <p:nvPr/>
        </p:nvSpPr>
        <p:spPr bwMode="auto">
          <a:xfrm>
            <a:off x="652463" y="1866900"/>
            <a:ext cx="8032750" cy="453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sz="30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sz="2600">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sz="2300">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sz="2000">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mn-lt"/>
                <a:ea typeface="+mn-ea"/>
              </a:defRPr>
            </a:lvl5pPr>
            <a:lvl6pPr marL="25511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6pPr>
            <a:lvl7pPr marL="30083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7pPr>
            <a:lvl8pPr marL="34655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8pPr>
            <a:lvl9pPr marL="39227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9pPr>
          </a:lstStyle>
          <a:p>
            <a:pPr algn="just" eaLnBrk="1" hangingPunct="1">
              <a:lnSpc>
                <a:spcPts val="3500"/>
              </a:lnSpc>
              <a:buFont typeface="Wingdings" panose="05000000000000000000" pitchFamily="2" charset="2"/>
              <a:buChar char="p"/>
              <a:defRPr/>
            </a:pPr>
            <a:r>
              <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1-wire</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单总线是</a:t>
            </a:r>
            <a:r>
              <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Dallas</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公司的一项专有技术，与目前多数标准串行数据通信方式如</a:t>
            </a:r>
            <a:r>
              <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SPI/I</a:t>
            </a:r>
            <a:r>
              <a:rPr lang="en-US" altLang="zh-CN" sz="2400" kern="0" baseline="300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2</a:t>
            </a:r>
            <a:r>
              <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C</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不同，它</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采用单根信号线，既传输时钟又传输数据</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，而且</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数据传输是双向的</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，它具有</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节省 </a:t>
            </a:r>
            <a:r>
              <a:rPr lang="en-US" altLang="zh-CN"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I/O </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口线资源</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、结构简单、成本低廉、便于总线扩展和维护等诸多优点。</a:t>
            </a:r>
          </a:p>
          <a:p>
            <a:pPr algn="just" eaLnBrk="1" hangingPunct="1">
              <a:lnSpc>
                <a:spcPts val="3500"/>
              </a:lnSpc>
              <a:buFont typeface="Wingdings" panose="05000000000000000000" pitchFamily="2" charset="2"/>
              <a:buChar char="p"/>
              <a:defRPr/>
            </a:pPr>
            <a:r>
              <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1-wire </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单总线</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适用于单个主机系统</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能够控制一个或多个从机设备。</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当只有一个从机位于总线上时，系统可按照单节点系统操作；而当多个从机位于总线上时，则系统按照多节点系统操作。</a:t>
            </a:r>
            <a:endPar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5" name="音频 4">
            <a:hlinkClick r:id="" action="ppaction://media"/>
            <a:extLst>
              <a:ext uri="{FF2B5EF4-FFF2-40B4-BE49-F238E27FC236}">
                <a16:creationId xmlns:a16="http://schemas.microsoft.com/office/drawing/2014/main" id="{66A910EB-1FED-4211-83E3-21FCED62A7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23300" y="6337300"/>
            <a:ext cx="304800" cy="304800"/>
          </a:xfrm>
          <a:prstGeom prst="rect">
            <a:avLst/>
          </a:prstGeom>
        </p:spPr>
      </p:pic>
    </p:spTree>
  </p:cSld>
  <p:clrMapOvr>
    <a:masterClrMapping/>
  </p:clrMapOvr>
  <p:transition spd="slow" advTm="5319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3.2 </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功能命令（以</a:t>
            </a: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DS18B20</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为例）</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a:extLst>
              <a:ext uri="{FF2B5EF4-FFF2-40B4-BE49-F238E27FC236}">
                <a16:creationId xmlns:a16="http://schemas.microsoft.com/office/drawing/2014/main" id="{07134931-92F8-493C-834E-A5424616C51A}"/>
              </a:ext>
            </a:extLst>
          </p:cNvPr>
          <p:cNvPicPr>
            <a:picLocks noChangeAspect="1"/>
          </p:cNvPicPr>
          <p:nvPr/>
        </p:nvPicPr>
        <p:blipFill>
          <a:blip r:embed="rId6"/>
          <a:stretch>
            <a:fillRect/>
          </a:stretch>
        </p:blipFill>
        <p:spPr>
          <a:xfrm>
            <a:off x="742207" y="1700808"/>
            <a:ext cx="7515075" cy="9109182"/>
          </a:xfrm>
          <a:prstGeom prst="rect">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6" name="墨迹 5">
                <a:extLst>
                  <a:ext uri="{FF2B5EF4-FFF2-40B4-BE49-F238E27FC236}">
                    <a16:creationId xmlns:a16="http://schemas.microsoft.com/office/drawing/2014/main" id="{81CC8C70-3D49-4BE6-8691-37FBA5846988}"/>
                  </a:ext>
                </a:extLst>
              </p14:cNvPr>
              <p14:cNvContentPartPr/>
              <p14:nvPr>
                <p:extLst>
                  <p:ext uri="{42D2F446-02D8-4167-A562-619A0277C38B}">
                    <p15:isNarration xmlns:p15="http://schemas.microsoft.com/office/powerpoint/2012/main" val="1"/>
                  </p:ext>
                </p:extLst>
              </p14:nvPr>
            </p14:nvContentPartPr>
            <p14:xfrm>
              <a:off x="1390680" y="1819440"/>
              <a:ext cx="6525000" cy="4457880"/>
            </p14:xfrm>
          </p:contentPart>
        </mc:Choice>
        <mc:Fallback>
          <p:pic>
            <p:nvPicPr>
              <p:cNvPr id="6" name="墨迹 5">
                <a:extLst>
                  <a:ext uri="{FF2B5EF4-FFF2-40B4-BE49-F238E27FC236}">
                    <a16:creationId xmlns:a16="http://schemas.microsoft.com/office/drawing/2014/main" id="{81CC8C70-3D49-4BE6-8691-37FBA5846988}"/>
                  </a:ext>
                </a:extLst>
              </p:cNvPr>
              <p:cNvPicPr>
                <a:picLocks noGrp="1" noRot="1" noChangeAspect="1" noMove="1" noResize="1" noEditPoints="1" noAdjustHandles="1" noChangeArrowheads="1" noChangeShapeType="1"/>
              </p:cNvPicPr>
              <p:nvPr/>
            </p:nvPicPr>
            <p:blipFill>
              <a:blip r:embed="rId8"/>
              <a:stretch>
                <a:fillRect/>
              </a:stretch>
            </p:blipFill>
            <p:spPr>
              <a:xfrm>
                <a:off x="1374840" y="1756080"/>
                <a:ext cx="6556320" cy="4584600"/>
              </a:xfrm>
              <a:prstGeom prst="rect">
                <a:avLst/>
              </a:prstGeom>
            </p:spPr>
          </p:pic>
        </mc:Fallback>
      </mc:AlternateContent>
      <p:pic>
        <p:nvPicPr>
          <p:cNvPr id="7" name="音频 6">
            <a:hlinkClick r:id="" action="ppaction://media"/>
            <a:extLst>
              <a:ext uri="{FF2B5EF4-FFF2-40B4-BE49-F238E27FC236}">
                <a16:creationId xmlns:a16="http://schemas.microsoft.com/office/drawing/2014/main" id="{01E16ECF-30FC-4B99-8B19-1983E8D624A5}"/>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623300" y="6337300"/>
            <a:ext cx="304800" cy="304800"/>
          </a:xfrm>
          <a:prstGeom prst="rect">
            <a:avLst/>
          </a:prstGeom>
        </p:spPr>
      </p:pic>
    </p:spTree>
    <p:custDataLst>
      <p:tags r:id="rId1"/>
    </p:custDataLst>
    <p:extLst>
      <p:ext uri="{BB962C8B-B14F-4D97-AF65-F5344CB8AC3E}">
        <p14:creationId xmlns:p14="http://schemas.microsoft.com/office/powerpoint/2010/main" val="1743978461"/>
      </p:ext>
    </p:extLst>
  </p:cSld>
  <p:clrMapOvr>
    <a:masterClrMapping/>
  </p:clrMapOvr>
  <p:transition spd="slow" advTm="12697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59"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md type="call" cmd="playFrom(0.0)">
                                      <p:cBhvr>
                                        <p:cTn id="9" dur="1" fill="hold"/>
                                        <p:tgtEl>
                                          <p:spTgt spid="6"/>
                                        </p:tgtEl>
                                      </p:cBhvr>
                                    </p:cmd>
                                  </p:childTnLst>
                                </p:cTn>
                              </p:par>
                            </p:childTnLst>
                          </p:cTn>
                        </p:par>
                      </p:childTnLst>
                    </p:cTn>
                  </p:par>
                  <p:par>
                    <p:cTn id="10" fill="hold">
                      <p:stCondLst>
                        <p:cond delay="indefinite"/>
                      </p:stCondLst>
                      <p:childTnLst>
                        <p:par>
                          <p:cTn id="11" fill="hold">
                            <p:stCondLst>
                              <p:cond delay="0"/>
                            </p:stCondLst>
                            <p:childTnLst>
                              <p:par>
                                <p:cTn id="12" presetID="64" presetClass="path" presetSubtype="0" accel="50000" decel="50000" fill="hold" nodeType="clickEffect">
                                  <p:stCondLst>
                                    <p:cond delay="0"/>
                                  </p:stCondLst>
                                  <p:childTnLst>
                                    <p:animMotion origin="layout" path="M 0 -1.85185E-6 L 0 -0.63264 " pathEditMode="relative" rAng="0" ptsTypes="AA">
                                      <p:cBhvr>
                                        <p:cTn id="13" dur="2000" fill="hold"/>
                                        <p:tgtEl>
                                          <p:spTgt spid="3"/>
                                        </p:tgtEl>
                                        <p:attrNameLst>
                                          <p:attrName>ppt_x</p:attrName>
                                          <p:attrName>ppt_y</p:attrName>
                                        </p:attrNameLst>
                                      </p:cBhvr>
                                      <p:rCtr x="0" y="-31644"/>
                                    </p:animMotion>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12291" name="Rectangle 3">
            <a:extLst>
              <a:ext uri="{FF2B5EF4-FFF2-40B4-BE49-F238E27FC236}">
                <a16:creationId xmlns:a16="http://schemas.microsoft.com/office/drawing/2014/main" id="{00E594D4-B920-4616-A4CF-0552656517C5}"/>
              </a:ext>
            </a:extLst>
          </p:cNvPr>
          <p:cNvSpPr>
            <a:spLocks noGrp="1" noChangeArrowheads="1"/>
          </p:cNvSpPr>
          <p:nvPr>
            <p:ph type="body" idx="1"/>
          </p:nvPr>
        </p:nvSpPr>
        <p:spPr>
          <a:xfrm>
            <a:off x="500063" y="1714500"/>
            <a:ext cx="8032750" cy="4535488"/>
          </a:xfrm>
        </p:spPr>
        <p:txBody>
          <a:bodyPr/>
          <a:lstStyle/>
          <a:p>
            <a:pPr marL="0" indent="0" eaLnBrk="1" hangingPunct="1">
              <a:lnSpc>
                <a:spcPct val="90000"/>
              </a:lnSpc>
              <a:buFont typeface="Wingdings" panose="05000000000000000000" pitchFamily="2" charset="2"/>
              <a:buNone/>
              <a:defRPr/>
            </a:pPr>
            <a:endPar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endPar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1. </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硬件接口</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3">
            <a:extLst>
              <a:ext uri="{FF2B5EF4-FFF2-40B4-BE49-F238E27FC236}">
                <a16:creationId xmlns:a16="http://schemas.microsoft.com/office/drawing/2014/main" id="{5A91A9DF-80F8-4191-B248-3C7E766346BE}"/>
              </a:ext>
            </a:extLst>
          </p:cNvPr>
          <p:cNvSpPr txBox="1">
            <a:spLocks noChangeArrowheads="1"/>
          </p:cNvSpPr>
          <p:nvPr/>
        </p:nvSpPr>
        <p:spPr bwMode="auto">
          <a:xfrm>
            <a:off x="555625" y="1866900"/>
            <a:ext cx="8032750" cy="438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sz="30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sz="2600">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sz="2300">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sz="2000">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mn-lt"/>
                <a:ea typeface="+mn-ea"/>
              </a:defRPr>
            </a:lvl5pPr>
            <a:lvl6pPr marL="25511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6pPr>
            <a:lvl7pPr marL="30083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7pPr>
            <a:lvl8pPr marL="34655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8pPr>
            <a:lvl9pPr marL="39227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9pPr>
          </a:lstStyle>
          <a:p>
            <a:pPr algn="just" eaLnBrk="1" hangingPunct="1">
              <a:lnSpc>
                <a:spcPts val="3500"/>
              </a:lnSpc>
              <a:buFont typeface="Wingdings" panose="05000000000000000000" pitchFamily="2" charset="2"/>
              <a:buChar char="p"/>
              <a:defRPr/>
            </a:pP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设备主机或从机通过一个</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漏极开路或三态端口</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连接至</a:t>
            </a:r>
            <a:r>
              <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1-wire</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数据线，以便于设备在不发送数据时释放数据总线以便总线被其它设备所使用。</a:t>
            </a:r>
            <a:endPar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ts val="3500"/>
              </a:lnSpc>
              <a:buFont typeface="Wingdings" panose="05000000000000000000" pitchFamily="2" charset="2"/>
              <a:buChar char="p"/>
              <a:defRPr/>
            </a:pP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单总线要求外接一个约</a:t>
            </a:r>
            <a:r>
              <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5k</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的</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上拉电阻</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闲置时总线为高电平</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。如果总线保持</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低电平超过</a:t>
            </a:r>
            <a:r>
              <a:rPr lang="en-US" altLang="zh-CN"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480us</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，总线上的所有器件将复位</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ts val="3500"/>
              </a:lnSpc>
              <a:buFont typeface="Wingdings" panose="05000000000000000000" pitchFamily="2" charset="2"/>
              <a:buChar char="p"/>
              <a:defRPr/>
            </a:pP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在寄生方式供电时，为了</a:t>
            </a:r>
            <a:endPar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lgn="just" eaLnBrk="1" hangingPunct="1">
              <a:lnSpc>
                <a:spcPts val="3500"/>
              </a:lnSpc>
              <a:buNone/>
              <a:defRPr/>
            </a:pP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保证单总线器件在某些工作</a:t>
            </a:r>
            <a:endPar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lgn="just" eaLnBrk="1" hangingPunct="1">
              <a:lnSpc>
                <a:spcPts val="3500"/>
              </a:lnSpc>
              <a:buNone/>
              <a:defRPr/>
            </a:pP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状态下具有足够的电源电流</a:t>
            </a:r>
            <a:endPar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marL="0" indent="0" algn="just" eaLnBrk="1" hangingPunct="1">
              <a:lnSpc>
                <a:spcPts val="3500"/>
              </a:lnSpc>
              <a:buNone/>
              <a:defRPr/>
            </a:pP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，必须在总线上提供</a:t>
            </a:r>
            <a:r>
              <a:rPr lang="zh-CN" altLang="en-US" sz="2400" kern="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强上拉</a:t>
            </a:r>
            <a:r>
              <a:rPr lang="zh-CN" altLang="en-US"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2400" kern="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 name="图片 1">
            <a:extLst>
              <a:ext uri="{FF2B5EF4-FFF2-40B4-BE49-F238E27FC236}">
                <a16:creationId xmlns:a16="http://schemas.microsoft.com/office/drawing/2014/main" id="{DF022B49-A361-4DC8-B34C-13AEC2C7C3F7}"/>
              </a:ext>
            </a:extLst>
          </p:cNvPr>
          <p:cNvPicPr>
            <a:picLocks noChangeAspect="1"/>
          </p:cNvPicPr>
          <p:nvPr/>
        </p:nvPicPr>
        <p:blipFill rotWithShape="1">
          <a:blip r:embed="rId6"/>
          <a:srcRect b="10243"/>
          <a:stretch/>
        </p:blipFill>
        <p:spPr>
          <a:xfrm>
            <a:off x="4635983" y="4652698"/>
            <a:ext cx="4526645" cy="2062427"/>
          </a:xfrm>
          <a:prstGeom prst="rect">
            <a:avLst/>
          </a:prstGeom>
        </p:spPr>
      </p:pic>
      <p:sp>
        <p:nvSpPr>
          <p:cNvPr id="3" name="矩形: 圆角 2">
            <a:extLst>
              <a:ext uri="{FF2B5EF4-FFF2-40B4-BE49-F238E27FC236}">
                <a16:creationId xmlns:a16="http://schemas.microsoft.com/office/drawing/2014/main" id="{0A630BFD-B8DE-402F-AA3A-1912E3F0A142}"/>
              </a:ext>
            </a:extLst>
          </p:cNvPr>
          <p:cNvSpPr/>
          <p:nvPr/>
        </p:nvSpPr>
        <p:spPr bwMode="auto">
          <a:xfrm>
            <a:off x="5778183" y="4502348"/>
            <a:ext cx="782596" cy="1453394"/>
          </a:xfrm>
          <a:prstGeom prst="roundRect">
            <a:avLst/>
          </a:prstGeom>
          <a:solidFill>
            <a:srgbClr val="FFFF00">
              <a:alpha val="41000"/>
            </a:srgbClr>
          </a:solidFill>
          <a:ln w="9525" cap="flat" cmpd="sng" algn="ctr">
            <a:solidFill>
              <a:schemeClr val="tx1"/>
            </a:solidFill>
            <a:prstDash val="solid"/>
            <a:miter lim="800000"/>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dirty="0">
              <a:ln>
                <a:noFill/>
              </a:ln>
              <a:solidFill>
                <a:schemeClr val="tx1"/>
              </a:solidFill>
              <a:effectLst/>
              <a:latin typeface="Verdana" pitchFamily="34" charset="0"/>
              <a:ea typeface="宋体" pitchFamily="2" charset="-122"/>
            </a:endParaRPr>
          </a:p>
        </p:txBody>
      </p:sp>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6" name="墨迹 5">
                <a:extLst>
                  <a:ext uri="{FF2B5EF4-FFF2-40B4-BE49-F238E27FC236}">
                    <a16:creationId xmlns:a16="http://schemas.microsoft.com/office/drawing/2014/main" id="{5C18FD62-C7FA-49A6-9647-EDE44E21DD30}"/>
                  </a:ext>
                </a:extLst>
              </p14:cNvPr>
              <p14:cNvContentPartPr/>
              <p14:nvPr>
                <p:extLst>
                  <p:ext uri="{42D2F446-02D8-4167-A562-619A0277C38B}">
                    <p15:isNarration xmlns:p15="http://schemas.microsoft.com/office/powerpoint/2012/main" val="1"/>
                  </p:ext>
                </p:extLst>
              </p14:nvPr>
            </p14:nvContentPartPr>
            <p14:xfrm>
              <a:off x="3186360" y="2295360"/>
              <a:ext cx="5810400" cy="4386960"/>
            </p14:xfrm>
          </p:contentPart>
        </mc:Choice>
        <mc:Fallback>
          <p:pic>
            <p:nvPicPr>
              <p:cNvPr id="6" name="墨迹 5">
                <a:extLst>
                  <a:ext uri="{FF2B5EF4-FFF2-40B4-BE49-F238E27FC236}">
                    <a16:creationId xmlns:a16="http://schemas.microsoft.com/office/drawing/2014/main" id="{5C18FD62-C7FA-49A6-9647-EDE44E21DD30}"/>
                  </a:ext>
                </a:extLst>
              </p:cNvPr>
              <p:cNvPicPr>
                <a:picLocks noGrp="1" noRot="1" noChangeAspect="1" noMove="1" noResize="1" noEditPoints="1" noAdjustHandles="1" noChangeArrowheads="1" noChangeShapeType="1"/>
              </p:cNvPicPr>
              <p:nvPr/>
            </p:nvPicPr>
            <p:blipFill>
              <a:blip r:embed="rId8"/>
              <a:stretch>
                <a:fillRect/>
              </a:stretch>
            </p:blipFill>
            <p:spPr>
              <a:xfrm>
                <a:off x="3170520" y="2232000"/>
                <a:ext cx="5841720" cy="4513680"/>
              </a:xfrm>
              <a:prstGeom prst="rect">
                <a:avLst/>
              </a:prstGeom>
            </p:spPr>
          </p:pic>
        </mc:Fallback>
      </mc:AlternateContent>
      <p:pic>
        <p:nvPicPr>
          <p:cNvPr id="7" name="音频 6">
            <a:hlinkClick r:id="" action="ppaction://media"/>
            <a:extLst>
              <a:ext uri="{FF2B5EF4-FFF2-40B4-BE49-F238E27FC236}">
                <a16:creationId xmlns:a16="http://schemas.microsoft.com/office/drawing/2014/main" id="{F4248811-B7D9-4CFC-8905-F68DAFBB3672}"/>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623300" y="6337300"/>
            <a:ext cx="304800" cy="304800"/>
          </a:xfrm>
          <a:prstGeom prst="rect">
            <a:avLst/>
          </a:prstGeom>
        </p:spPr>
      </p:pic>
    </p:spTree>
    <p:custDataLst>
      <p:tags r:id="rId1"/>
    </p:custDataLst>
    <p:extLst>
      <p:ext uri="{BB962C8B-B14F-4D97-AF65-F5344CB8AC3E}">
        <p14:creationId xmlns:p14="http://schemas.microsoft.com/office/powerpoint/2010/main" val="464784451"/>
      </p:ext>
    </p:extLst>
  </p:cSld>
  <p:clrMapOvr>
    <a:masterClrMapping/>
  </p:clrMapOvr>
  <p:transition spd="slow" advTm="6941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59"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md type="call" cmd="playFrom(0.0)">
                                      <p:cBhvr>
                                        <p:cTn id="9" dur="1" fill="hold"/>
                                        <p:tgtEl>
                                          <p:spTgt spid="6"/>
                                        </p:tgtEl>
                                      </p:cBhvr>
                                    </p:cmd>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35" presetClass="emph" presetSubtype="0" fill="hold" grpId="1" nodeType="clickEffect">
                                  <p:stCondLst>
                                    <p:cond delay="0"/>
                                  </p:stCondLst>
                                  <p:childTnLst>
                                    <p:anim calcmode="discrete" valueType="str">
                                      <p:cBhvr>
                                        <p:cTn id="17" dur="1000" fill="hold"/>
                                        <p:tgtEl>
                                          <p:spTgt spid="3"/>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7"/>
                </p:tgtEl>
              </p:cMediaNode>
            </p:audio>
          </p:childTnLst>
        </p:cTn>
      </p:par>
    </p:tnLst>
    <p:bldLst>
      <p:bldP spid="3" grpId="0" animBg="1"/>
      <p:bldP spid="3"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12291" name="Rectangle 3">
            <a:extLst>
              <a:ext uri="{FF2B5EF4-FFF2-40B4-BE49-F238E27FC236}">
                <a16:creationId xmlns:a16="http://schemas.microsoft.com/office/drawing/2014/main" id="{00E594D4-B920-4616-A4CF-0552656517C5}"/>
              </a:ext>
            </a:extLst>
          </p:cNvPr>
          <p:cNvSpPr>
            <a:spLocks noGrp="1" noChangeArrowheads="1"/>
          </p:cNvSpPr>
          <p:nvPr>
            <p:ph type="body" idx="1"/>
          </p:nvPr>
        </p:nvSpPr>
        <p:spPr>
          <a:xfrm>
            <a:off x="500063" y="1714500"/>
            <a:ext cx="8032750" cy="4535488"/>
          </a:xfrm>
        </p:spPr>
        <p:txBody>
          <a:bodyPr/>
          <a:lstStyle/>
          <a:p>
            <a:pPr marL="0" indent="0" eaLnBrk="1" hangingPunct="1">
              <a:lnSpc>
                <a:spcPct val="90000"/>
              </a:lnSpc>
              <a:buFont typeface="Wingdings" panose="05000000000000000000" pitchFamily="2" charset="2"/>
              <a:buNone/>
              <a:defRPr/>
            </a:pPr>
            <a:endPar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endPar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1. </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硬件接口示例</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8" name="Picture 4" descr="0818">
            <a:extLst>
              <a:ext uri="{FF2B5EF4-FFF2-40B4-BE49-F238E27FC236}">
                <a16:creationId xmlns:a16="http://schemas.microsoft.com/office/drawing/2014/main" id="{D323F462-05A5-4457-908D-8A302E1F94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74685" y="2225725"/>
            <a:ext cx="7112065" cy="284241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8679" name="矩形 1">
            <a:extLst>
              <a:ext uri="{FF2B5EF4-FFF2-40B4-BE49-F238E27FC236}">
                <a16:creationId xmlns:a16="http://schemas.microsoft.com/office/drawing/2014/main" id="{C8E59140-DC13-4F8B-A1E0-A06118822926}"/>
              </a:ext>
            </a:extLst>
          </p:cNvPr>
          <p:cNvSpPr>
            <a:spLocks noChangeArrowheads="1"/>
          </p:cNvSpPr>
          <p:nvPr/>
        </p:nvSpPr>
        <p:spPr bwMode="auto">
          <a:xfrm>
            <a:off x="2736850" y="5432425"/>
            <a:ext cx="36703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zh-CN" altLang="en-US" b="1" dirty="0">
                <a:latin typeface="宋体" panose="02010600030101010101" pitchFamily="2" charset="-122"/>
              </a:rPr>
              <a:t>单总线构成的分布式温度监测系统</a:t>
            </a:r>
            <a:endParaRPr lang="zh-CN" altLang="en-US" dirty="0"/>
          </a:p>
        </p:txBody>
      </p:sp>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2" name="墨迹 1">
                <a:extLst>
                  <a:ext uri="{FF2B5EF4-FFF2-40B4-BE49-F238E27FC236}">
                    <a16:creationId xmlns:a16="http://schemas.microsoft.com/office/drawing/2014/main" id="{6ED8B89B-660A-4EE8-B369-C5D6F5874920}"/>
                  </a:ext>
                </a:extLst>
              </p14:cNvPr>
              <p14:cNvContentPartPr/>
              <p14:nvPr>
                <p:extLst>
                  <p:ext uri="{42D2F446-02D8-4167-A562-619A0277C38B}">
                    <p15:isNarration xmlns:p15="http://schemas.microsoft.com/office/powerpoint/2012/main" val="1"/>
                  </p:ext>
                </p:extLst>
              </p14:nvPr>
            </p14:nvContentPartPr>
            <p14:xfrm>
              <a:off x="2238480" y="1876320"/>
              <a:ext cx="5824800" cy="3291480"/>
            </p14:xfrm>
          </p:contentPart>
        </mc:Choice>
        <mc:Fallback>
          <p:pic>
            <p:nvPicPr>
              <p:cNvPr id="2" name="墨迹 1">
                <a:extLst>
                  <a:ext uri="{FF2B5EF4-FFF2-40B4-BE49-F238E27FC236}">
                    <a16:creationId xmlns:a16="http://schemas.microsoft.com/office/drawing/2014/main" id="{6ED8B89B-660A-4EE8-B369-C5D6F5874920}"/>
                  </a:ext>
                </a:extLst>
              </p:cNvPr>
              <p:cNvPicPr>
                <a:picLocks noGrp="1" noRot="1" noChangeAspect="1" noMove="1" noResize="1" noEditPoints="1" noAdjustHandles="1" noChangeArrowheads="1" noChangeShapeType="1"/>
              </p:cNvPicPr>
              <p:nvPr/>
            </p:nvPicPr>
            <p:blipFill>
              <a:blip r:embed="rId7"/>
              <a:stretch>
                <a:fillRect/>
              </a:stretch>
            </p:blipFill>
            <p:spPr>
              <a:xfrm>
                <a:off x="2222640" y="1812960"/>
                <a:ext cx="5856120" cy="3418200"/>
              </a:xfrm>
              <a:prstGeom prst="rect">
                <a:avLst/>
              </a:prstGeom>
            </p:spPr>
          </p:pic>
        </mc:Fallback>
      </mc:AlternateContent>
      <p:pic>
        <p:nvPicPr>
          <p:cNvPr id="3" name="音频 2">
            <a:hlinkClick r:id="" action="ppaction://media"/>
            <a:extLst>
              <a:ext uri="{FF2B5EF4-FFF2-40B4-BE49-F238E27FC236}">
                <a16:creationId xmlns:a16="http://schemas.microsoft.com/office/drawing/2014/main" id="{2E3976CE-3BBB-4499-80E3-CADEBD7462C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623300" y="6337300"/>
            <a:ext cx="304800" cy="304800"/>
          </a:xfrm>
          <a:prstGeom prst="rect">
            <a:avLst/>
          </a:prstGeom>
        </p:spPr>
      </p:pic>
    </p:spTree>
    <p:extLst>
      <p:ext uri="{BB962C8B-B14F-4D97-AF65-F5344CB8AC3E}">
        <p14:creationId xmlns:p14="http://schemas.microsoft.com/office/powerpoint/2010/main" val="899312316"/>
      </p:ext>
    </p:extLst>
  </p:cSld>
  <p:clrMapOvr>
    <a:masterClrMapping/>
  </p:clrMapOvr>
  <p:transition spd="slow" advTm="2536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5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md type="call" cmd="playFrom(0.0)">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12291" name="Rectangle 3">
            <a:extLst>
              <a:ext uri="{FF2B5EF4-FFF2-40B4-BE49-F238E27FC236}">
                <a16:creationId xmlns:a16="http://schemas.microsoft.com/office/drawing/2014/main" id="{00E594D4-B920-4616-A4CF-0552656517C5}"/>
              </a:ext>
            </a:extLst>
          </p:cNvPr>
          <p:cNvSpPr>
            <a:spLocks noGrp="1" noChangeArrowheads="1"/>
          </p:cNvSpPr>
          <p:nvPr>
            <p:ph type="body" idx="1"/>
          </p:nvPr>
        </p:nvSpPr>
        <p:spPr>
          <a:xfrm>
            <a:off x="500063" y="1714500"/>
            <a:ext cx="8032750" cy="4535488"/>
          </a:xfrm>
        </p:spPr>
        <p:txBody>
          <a:bodyPr/>
          <a:lstStyle/>
          <a:p>
            <a:pPr algn="just" eaLnBrk="1" hangingPunct="1">
              <a:lnSpc>
                <a:spcPct val="150000"/>
              </a:lnSpc>
              <a:buFont typeface="Wingdings" panose="05000000000000000000" pitchFamily="2" charset="2"/>
              <a:buChar char="p"/>
              <a:defRPr/>
            </a:pPr>
            <a:r>
              <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所有的单总线器件要求采用严格的通信协议以保证数据的完整性。</a:t>
            </a:r>
            <a:endPar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几种信号类型：复位脉冲、应答脉冲、写</a:t>
            </a:r>
            <a:r>
              <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 </a:t>
            </a:r>
            <a:r>
              <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写</a:t>
            </a:r>
            <a:r>
              <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 </a:t>
            </a:r>
            <a:r>
              <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、读</a:t>
            </a:r>
            <a:r>
              <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 </a:t>
            </a:r>
            <a:r>
              <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和读</a:t>
            </a:r>
            <a:r>
              <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 </a:t>
            </a:r>
            <a:r>
              <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所有这些信号除了应答脉冲以外都由主机发出同步信号。并且发送所有的命令和数据都是字节的</a:t>
            </a:r>
            <a:r>
              <a:rPr lang="zh-CN" altLang="en-US" sz="2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低位在前</a:t>
            </a:r>
            <a:r>
              <a:rPr lang="zh-CN" altLang="en-US"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endParaRPr lang="en-US" altLang="zh-CN" sz="2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2. </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信号方式</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mc:Choice xmlns:p14="http://schemas.microsoft.com/office/powerpoint/2010/main" xmlns:iact="http://schemas.microsoft.com/office/powerpoint/2014/inkAction" Requires="p14 iact">
          <p:contentPart p14:bwMode="auto" r:id="rId5">
            <p14:nvContentPartPr>
              <p14:cNvPr id="2" name="墨迹 1">
                <a:extLst>
                  <a:ext uri="{FF2B5EF4-FFF2-40B4-BE49-F238E27FC236}">
                    <a16:creationId xmlns:a16="http://schemas.microsoft.com/office/drawing/2014/main" id="{21A04F58-92FF-4E95-A11A-222EC76D130D}"/>
                  </a:ext>
                </a:extLst>
              </p14:cNvPr>
              <p14:cNvContentPartPr/>
              <p14:nvPr>
                <p:extLst>
                  <p:ext uri="{42D2F446-02D8-4167-A562-619A0277C38B}">
                    <p15:isNarration xmlns:p15="http://schemas.microsoft.com/office/powerpoint/2012/main" val="1"/>
                  </p:ext>
                </p:extLst>
              </p14:nvPr>
            </p14:nvContentPartPr>
            <p14:xfrm>
              <a:off x="1366920" y="3448080"/>
              <a:ext cx="7001280" cy="1972080"/>
            </p14:xfrm>
          </p:contentPart>
        </mc:Choice>
        <mc:Fallback>
          <p:pic>
            <p:nvPicPr>
              <p:cNvPr id="2" name="墨迹 1">
                <a:extLst>
                  <a:ext uri="{FF2B5EF4-FFF2-40B4-BE49-F238E27FC236}">
                    <a16:creationId xmlns:a16="http://schemas.microsoft.com/office/drawing/2014/main" id="{21A04F58-92FF-4E95-A11A-222EC76D130D}"/>
                  </a:ext>
                </a:extLst>
              </p:cNvPr>
              <p:cNvPicPr>
                <a:picLocks noGrp="1" noRot="1" noChangeAspect="1" noMove="1" noResize="1" noEditPoints="1" noAdjustHandles="1" noChangeArrowheads="1" noChangeShapeType="1"/>
              </p:cNvPicPr>
              <p:nvPr/>
            </p:nvPicPr>
            <p:blipFill>
              <a:blip r:embed="rId6"/>
              <a:stretch>
                <a:fillRect/>
              </a:stretch>
            </p:blipFill>
            <p:spPr>
              <a:xfrm>
                <a:off x="1351080" y="3384720"/>
                <a:ext cx="7032600" cy="2098800"/>
              </a:xfrm>
              <a:prstGeom prst="rect">
                <a:avLst/>
              </a:prstGeom>
            </p:spPr>
          </p:pic>
        </mc:Fallback>
      </mc:AlternateContent>
      <p:pic>
        <p:nvPicPr>
          <p:cNvPr id="3" name="音频 2">
            <a:hlinkClick r:id="" action="ppaction://media"/>
            <a:extLst>
              <a:ext uri="{FF2B5EF4-FFF2-40B4-BE49-F238E27FC236}">
                <a16:creationId xmlns:a16="http://schemas.microsoft.com/office/drawing/2014/main" id="{F6C64B0C-E052-45C6-A06A-48F5DA07FDE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23300" y="6337300"/>
            <a:ext cx="304800" cy="304800"/>
          </a:xfrm>
          <a:prstGeom prst="rect">
            <a:avLst/>
          </a:prstGeom>
        </p:spPr>
      </p:pic>
    </p:spTree>
    <p:extLst>
      <p:ext uri="{BB962C8B-B14F-4D97-AF65-F5344CB8AC3E}">
        <p14:creationId xmlns:p14="http://schemas.microsoft.com/office/powerpoint/2010/main" val="3222279958"/>
      </p:ext>
    </p:extLst>
  </p:cSld>
  <p:clrMapOvr>
    <a:masterClrMapping/>
  </p:clrMapOvr>
  <p:transition spd="slow" advTm="4513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5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md type="call" cmd="playFrom(0.0)">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12291" name="Rectangle 3">
            <a:extLst>
              <a:ext uri="{FF2B5EF4-FFF2-40B4-BE49-F238E27FC236}">
                <a16:creationId xmlns:a16="http://schemas.microsoft.com/office/drawing/2014/main" id="{00E594D4-B920-4616-A4CF-0552656517C5}"/>
              </a:ext>
            </a:extLst>
          </p:cNvPr>
          <p:cNvSpPr>
            <a:spLocks noGrp="1" noChangeArrowheads="1"/>
          </p:cNvSpPr>
          <p:nvPr>
            <p:ph type="body" idx="1"/>
          </p:nvPr>
        </p:nvSpPr>
        <p:spPr>
          <a:xfrm>
            <a:off x="500063" y="1714500"/>
            <a:ext cx="8032750" cy="4535488"/>
          </a:xfrm>
        </p:spPr>
        <p:txBody>
          <a:bodyPr/>
          <a:lstStyle/>
          <a:p>
            <a:pPr algn="just" eaLnBrk="1" hangingPunct="1">
              <a:buFont typeface="Wingdings" panose="05000000000000000000" pitchFamily="2" charset="2"/>
              <a:buChar char="p"/>
              <a:defRPr/>
            </a:pPr>
            <a:r>
              <a:rPr lang="zh-CN" altLang="en-US"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单总线上的所有通信都是以初始化序列开始，包括主机发出的复位脉冲及从机的应答脉冲。</a:t>
            </a:r>
            <a:endPar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buFont typeface="Wingdings" panose="05000000000000000000" pitchFamily="2" charset="2"/>
              <a:buChar char="p"/>
              <a:defRPr/>
            </a:pPr>
            <a:r>
              <a:rPr lang="zh-CN" altLang="en-US"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主机初始化过程：主机通过拉低单总线至少</a:t>
            </a:r>
            <a:r>
              <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480 us </a:t>
            </a:r>
            <a:r>
              <a:rPr lang="zh-CN" altLang="en-US"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以产生（</a:t>
            </a:r>
            <a:r>
              <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Tx</a:t>
            </a:r>
            <a:r>
              <a:rPr lang="zh-CN" altLang="en-US"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）复位脉冲，接着主机释放总线并进入接收模式（</a:t>
            </a:r>
            <a:r>
              <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Rx</a:t>
            </a:r>
            <a:r>
              <a:rPr lang="zh-CN" altLang="en-US"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a:t>
            </a:r>
            <a:r>
              <a:rPr lang="zh-CN" altLang="en-US"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当总线被释放后</a:t>
            </a:r>
            <a:r>
              <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5k</a:t>
            </a:r>
            <a:r>
              <a:rPr lang="zh-CN" altLang="en-US"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上拉电阻将单总线拉高。在单总线器件检测到上升沿后延时</a:t>
            </a:r>
            <a:r>
              <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15-60us</a:t>
            </a:r>
            <a:r>
              <a:rPr lang="zh-CN" altLang="en-US"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，接着通过拉低总线</a:t>
            </a:r>
            <a:r>
              <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60-240us </a:t>
            </a:r>
            <a:r>
              <a:rPr lang="zh-CN" altLang="en-US"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以产生应答脉冲。</a:t>
            </a:r>
            <a:endPar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endParaRPr lang="en-US" altLang="zh-CN" sz="1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2.1 </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初始化时序</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组合 2">
            <a:extLst>
              <a:ext uri="{FF2B5EF4-FFF2-40B4-BE49-F238E27FC236}">
                <a16:creationId xmlns:a16="http://schemas.microsoft.com/office/drawing/2014/main" id="{5BAE0AE5-6678-48C3-8FB2-DF57DEF94336}"/>
              </a:ext>
            </a:extLst>
          </p:cNvPr>
          <p:cNvGrpSpPr/>
          <p:nvPr/>
        </p:nvGrpSpPr>
        <p:grpSpPr>
          <a:xfrm>
            <a:off x="802103" y="3603094"/>
            <a:ext cx="7539795" cy="3254906"/>
            <a:chOff x="802102" y="2229917"/>
            <a:chExt cx="7539795" cy="3254906"/>
          </a:xfrm>
        </p:grpSpPr>
        <p:pic>
          <p:nvPicPr>
            <p:cNvPr id="2" name="图片 1">
              <a:extLst>
                <a:ext uri="{FF2B5EF4-FFF2-40B4-BE49-F238E27FC236}">
                  <a16:creationId xmlns:a16="http://schemas.microsoft.com/office/drawing/2014/main" id="{DB602BBF-CFEF-4292-B9A2-18EBDEB61280}"/>
                </a:ext>
              </a:extLst>
            </p:cNvPr>
            <p:cNvPicPr>
              <a:picLocks noChangeAspect="1"/>
            </p:cNvPicPr>
            <p:nvPr/>
          </p:nvPicPr>
          <p:blipFill rotWithShape="1">
            <a:blip r:embed="rId6"/>
            <a:srcRect b="13411"/>
            <a:stretch/>
          </p:blipFill>
          <p:spPr>
            <a:xfrm>
              <a:off x="802102" y="2229917"/>
              <a:ext cx="7539795" cy="2885574"/>
            </a:xfrm>
            <a:prstGeom prst="rect">
              <a:avLst/>
            </a:prstGeom>
          </p:spPr>
        </p:pic>
        <p:sp>
          <p:nvSpPr>
            <p:cNvPr id="7" name="矩形 1">
              <a:extLst>
                <a:ext uri="{FF2B5EF4-FFF2-40B4-BE49-F238E27FC236}">
                  <a16:creationId xmlns:a16="http://schemas.microsoft.com/office/drawing/2014/main" id="{4B39626B-73F3-4BD3-A141-A05A54E130C9}"/>
                </a:ext>
              </a:extLst>
            </p:cNvPr>
            <p:cNvSpPr>
              <a:spLocks noChangeArrowheads="1"/>
            </p:cNvSpPr>
            <p:nvPr/>
          </p:nvSpPr>
          <p:spPr bwMode="auto">
            <a:xfrm>
              <a:off x="3549926" y="5115491"/>
              <a:ext cx="204414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r>
                <a:rPr lang="zh-CN" altLang="en-US" b="1" dirty="0">
                  <a:latin typeface="宋体" panose="02010600030101010101" pitchFamily="2" charset="-122"/>
                </a:rPr>
                <a:t>单总线初始化时序</a:t>
              </a:r>
              <a:endParaRPr lang="zh-CN" altLang="en-US" dirty="0"/>
            </a:p>
          </p:txBody>
        </p:sp>
      </p:grpSp>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6" name="墨迹 5">
                <a:extLst>
                  <a:ext uri="{FF2B5EF4-FFF2-40B4-BE49-F238E27FC236}">
                    <a16:creationId xmlns:a16="http://schemas.microsoft.com/office/drawing/2014/main" id="{2551FB50-49C4-4766-8141-43876816E44F}"/>
                  </a:ext>
                </a:extLst>
              </p14:cNvPr>
              <p14:cNvContentPartPr/>
              <p14:nvPr>
                <p:extLst>
                  <p:ext uri="{42D2F446-02D8-4167-A562-619A0277C38B}">
                    <p15:isNarration xmlns:p15="http://schemas.microsoft.com/office/powerpoint/2012/main" val="1"/>
                  </p:ext>
                </p:extLst>
              </p14:nvPr>
            </p14:nvContentPartPr>
            <p14:xfrm>
              <a:off x="1733760" y="1681200"/>
              <a:ext cx="6519960" cy="5086800"/>
            </p14:xfrm>
          </p:contentPart>
        </mc:Choice>
        <mc:Fallback>
          <p:pic>
            <p:nvPicPr>
              <p:cNvPr id="6" name="墨迹 5">
                <a:extLst>
                  <a:ext uri="{FF2B5EF4-FFF2-40B4-BE49-F238E27FC236}">
                    <a16:creationId xmlns:a16="http://schemas.microsoft.com/office/drawing/2014/main" id="{2551FB50-49C4-4766-8141-43876816E44F}"/>
                  </a:ext>
                </a:extLst>
              </p:cNvPr>
              <p:cNvPicPr>
                <a:picLocks noGrp="1" noRot="1" noChangeAspect="1" noMove="1" noResize="1" noEditPoints="1" noAdjustHandles="1" noChangeArrowheads="1" noChangeShapeType="1"/>
              </p:cNvPicPr>
              <p:nvPr/>
            </p:nvPicPr>
            <p:blipFill>
              <a:blip r:embed="rId8"/>
              <a:stretch>
                <a:fillRect/>
              </a:stretch>
            </p:blipFill>
            <p:spPr>
              <a:xfrm>
                <a:off x="1717920" y="1617840"/>
                <a:ext cx="6551280" cy="5213520"/>
              </a:xfrm>
              <a:prstGeom prst="rect">
                <a:avLst/>
              </a:prstGeom>
            </p:spPr>
          </p:pic>
        </mc:Fallback>
      </mc:AlternateContent>
      <p:pic>
        <p:nvPicPr>
          <p:cNvPr id="8" name="音频 7">
            <a:hlinkClick r:id="" action="ppaction://media"/>
            <a:extLst>
              <a:ext uri="{FF2B5EF4-FFF2-40B4-BE49-F238E27FC236}">
                <a16:creationId xmlns:a16="http://schemas.microsoft.com/office/drawing/2014/main" id="{D59A2E59-D927-464D-8B30-3446F5AC9F8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623300" y="6337300"/>
            <a:ext cx="304800" cy="304800"/>
          </a:xfrm>
          <a:prstGeom prst="rect">
            <a:avLst/>
          </a:prstGeom>
        </p:spPr>
      </p:pic>
    </p:spTree>
    <p:extLst>
      <p:ext uri="{BB962C8B-B14F-4D97-AF65-F5344CB8AC3E}">
        <p14:creationId xmlns:p14="http://schemas.microsoft.com/office/powerpoint/2010/main" val="1829672950"/>
      </p:ext>
    </p:extLst>
  </p:cSld>
  <p:clrMapOvr>
    <a:masterClrMapping/>
  </p:clrMapOvr>
  <p:transition spd="slow" advTm="6695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59"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md type="call" cmd="playFrom(0.0)">
                                      <p:cBhvr>
                                        <p:cTn id="9"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2.2 </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写时隙</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a:extLst>
              <a:ext uri="{FF2B5EF4-FFF2-40B4-BE49-F238E27FC236}">
                <a16:creationId xmlns:a16="http://schemas.microsoft.com/office/drawing/2014/main" id="{4B3B014D-4BD0-442C-A31B-2FB1C67907A9}"/>
              </a:ext>
            </a:extLst>
          </p:cNvPr>
          <p:cNvSpPr/>
          <p:nvPr/>
        </p:nvSpPr>
        <p:spPr>
          <a:xfrm>
            <a:off x="283723" y="4149080"/>
            <a:ext cx="8645965" cy="1990481"/>
          </a:xfrm>
          <a:prstGeom prst="rect">
            <a:avLst/>
          </a:prstGeom>
        </p:spPr>
        <p:txBody>
          <a:bodyPr wrap="square">
            <a:spAutoFit/>
          </a:bodyPr>
          <a:lstStyle/>
          <a:p>
            <a:pPr algn="just" eaLnBrk="1" hangingPunct="1">
              <a:lnSpc>
                <a:spcPct val="150000"/>
              </a:lnSpc>
              <a:buFont typeface="Wingdings" panose="05000000000000000000" pitchFamily="2" charset="2"/>
              <a:buChar char="p"/>
              <a:defRPr/>
            </a:pP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在</a:t>
            </a:r>
            <a:r>
              <a:rPr lang="zh-CN" altLang="en-US" sz="1400" dirty="0">
                <a:latin typeface="Times New Roman" panose="02020603050405020304" pitchFamily="18" charset="0"/>
                <a:ea typeface="楷体" panose="02010609060101010101" pitchFamily="49" charset="-122"/>
                <a:cs typeface="Times New Roman" panose="02020603050405020304" pitchFamily="18" charset="0"/>
              </a:rPr>
              <a:t>写时隙</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期间，主机向单总线器件写入数据；而在</a:t>
            </a: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读时隙</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期间，主机读入来自从机的数据。在每一个时隙总线只能传输一位数据。</a:t>
            </a:r>
            <a:endPar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“写时隙”</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：分为“写</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”和“写</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”。所有写时隙至少需要</a:t>
            </a:r>
            <a:r>
              <a:rPr lang="en-US" altLang="zh-CN"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60us</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，且在两次独立的写时隙之间至少需要</a:t>
            </a:r>
            <a:r>
              <a:rPr lang="en-US" altLang="zh-CN"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1us </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的恢复时间。</a:t>
            </a: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两种写时隙均起始于主机拉低总线</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写</a:t>
            </a:r>
            <a:r>
              <a:rPr lang="en-US" altLang="zh-CN"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1 </a:t>
            </a: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时隙</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：主机在拉低总线后接着必须在</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15us</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之内释放，总线由</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5k </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上拉电阻将总线拉至高电平。</a:t>
            </a:r>
          </a:p>
          <a:p>
            <a:pPr algn="just" eaLnBrk="1" hangingPunct="1">
              <a:lnSpc>
                <a:spcPct val="150000"/>
              </a:lnSpc>
              <a:buFont typeface="Wingdings" panose="05000000000000000000" pitchFamily="2" charset="2"/>
              <a:buChar char="p"/>
              <a:defRPr/>
            </a:pP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写</a:t>
            </a:r>
            <a:r>
              <a:rPr lang="en-US" altLang="zh-CN"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时隙</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：主机拉低总线后需在整个时隙期间保持低电平即可至少</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60us</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 name="图片 1">
            <a:extLst>
              <a:ext uri="{FF2B5EF4-FFF2-40B4-BE49-F238E27FC236}">
                <a16:creationId xmlns:a16="http://schemas.microsoft.com/office/drawing/2014/main" id="{5BBE4C55-E07A-4EF9-8CF7-F7A302F0355E}"/>
              </a:ext>
            </a:extLst>
          </p:cNvPr>
          <p:cNvPicPr>
            <a:picLocks noChangeAspect="1"/>
          </p:cNvPicPr>
          <p:nvPr/>
        </p:nvPicPr>
        <p:blipFill rotWithShape="1">
          <a:blip r:embed="rId6"/>
          <a:srcRect l="16952" t="78392" r="18022" b="4588"/>
          <a:stretch/>
        </p:blipFill>
        <p:spPr>
          <a:xfrm>
            <a:off x="3923928" y="714787"/>
            <a:ext cx="3744416" cy="773733"/>
          </a:xfrm>
          <a:prstGeom prst="rect">
            <a:avLst/>
          </a:prstGeom>
        </p:spPr>
      </p:pic>
      <p:pic>
        <p:nvPicPr>
          <p:cNvPr id="9" name="图片 8">
            <a:extLst>
              <a:ext uri="{FF2B5EF4-FFF2-40B4-BE49-F238E27FC236}">
                <a16:creationId xmlns:a16="http://schemas.microsoft.com/office/drawing/2014/main" id="{CDD9FA16-988F-45A4-8A09-81441CD10578}"/>
              </a:ext>
            </a:extLst>
          </p:cNvPr>
          <p:cNvPicPr>
            <a:picLocks noChangeAspect="1"/>
          </p:cNvPicPr>
          <p:nvPr/>
        </p:nvPicPr>
        <p:blipFill rotWithShape="1">
          <a:blip r:embed="rId6"/>
          <a:srcRect b="55788"/>
          <a:stretch/>
        </p:blipFill>
        <p:spPr>
          <a:xfrm>
            <a:off x="843629" y="1615822"/>
            <a:ext cx="7456742" cy="2602711"/>
          </a:xfrm>
          <a:prstGeom prst="rect">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3" name="墨迹 2">
                <a:extLst>
                  <a:ext uri="{FF2B5EF4-FFF2-40B4-BE49-F238E27FC236}">
                    <a16:creationId xmlns:a16="http://schemas.microsoft.com/office/drawing/2014/main" id="{BA070F19-FD6C-4174-ACE6-6ED978E42327}"/>
                  </a:ext>
                </a:extLst>
              </p14:cNvPr>
              <p14:cNvContentPartPr/>
              <p14:nvPr>
                <p:extLst>
                  <p:ext uri="{42D2F446-02D8-4167-A562-619A0277C38B}">
                    <p15:isNarration xmlns:p15="http://schemas.microsoft.com/office/powerpoint/2012/main" val="1"/>
                  </p:ext>
                </p:extLst>
              </p14:nvPr>
            </p14:nvContentPartPr>
            <p14:xfrm>
              <a:off x="571680" y="2610000"/>
              <a:ext cx="8520480" cy="3586320"/>
            </p14:xfrm>
          </p:contentPart>
        </mc:Choice>
        <mc:Fallback>
          <p:pic>
            <p:nvPicPr>
              <p:cNvPr id="3" name="墨迹 2">
                <a:extLst>
                  <a:ext uri="{FF2B5EF4-FFF2-40B4-BE49-F238E27FC236}">
                    <a16:creationId xmlns:a16="http://schemas.microsoft.com/office/drawing/2014/main" id="{BA070F19-FD6C-4174-ACE6-6ED978E42327}"/>
                  </a:ext>
                </a:extLst>
              </p:cNvPr>
              <p:cNvPicPr>
                <a:picLocks noGrp="1" noRot="1" noChangeAspect="1" noMove="1" noResize="1" noEditPoints="1" noAdjustHandles="1" noChangeArrowheads="1" noChangeShapeType="1"/>
              </p:cNvPicPr>
              <p:nvPr/>
            </p:nvPicPr>
            <p:blipFill>
              <a:blip r:embed="rId8"/>
              <a:stretch>
                <a:fillRect/>
              </a:stretch>
            </p:blipFill>
            <p:spPr>
              <a:xfrm>
                <a:off x="555840" y="2546640"/>
                <a:ext cx="8551800" cy="3713040"/>
              </a:xfrm>
              <a:prstGeom prst="rect">
                <a:avLst/>
              </a:prstGeom>
            </p:spPr>
          </p:pic>
        </mc:Fallback>
      </mc:AlternateContent>
      <p:pic>
        <p:nvPicPr>
          <p:cNvPr id="5" name="音频 4">
            <a:hlinkClick r:id="" action="ppaction://media"/>
            <a:extLst>
              <a:ext uri="{FF2B5EF4-FFF2-40B4-BE49-F238E27FC236}">
                <a16:creationId xmlns:a16="http://schemas.microsoft.com/office/drawing/2014/main" id="{3DDC6893-3FD9-44BB-A00F-8400D93AE04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623300" y="6337300"/>
            <a:ext cx="304800" cy="304800"/>
          </a:xfrm>
          <a:prstGeom prst="rect">
            <a:avLst/>
          </a:prstGeom>
        </p:spPr>
      </p:pic>
    </p:spTree>
    <p:extLst>
      <p:ext uri="{BB962C8B-B14F-4D97-AF65-F5344CB8AC3E}">
        <p14:creationId xmlns:p14="http://schemas.microsoft.com/office/powerpoint/2010/main" val="1967843086"/>
      </p:ext>
    </p:extLst>
  </p:cSld>
  <p:clrMapOvr>
    <a:masterClrMapping/>
  </p:clrMapOvr>
  <p:transition spd="slow" advTm="8798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2.2 </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读时隙</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a:extLst>
              <a:ext uri="{FF2B5EF4-FFF2-40B4-BE49-F238E27FC236}">
                <a16:creationId xmlns:a16="http://schemas.microsoft.com/office/drawing/2014/main" id="{4B3B014D-4BD0-442C-A31B-2FB1C67907A9}"/>
              </a:ext>
            </a:extLst>
          </p:cNvPr>
          <p:cNvSpPr/>
          <p:nvPr/>
        </p:nvSpPr>
        <p:spPr>
          <a:xfrm>
            <a:off x="283723" y="4152732"/>
            <a:ext cx="8645965" cy="2636812"/>
          </a:xfrm>
          <a:prstGeom prst="rect">
            <a:avLst/>
          </a:prstGeom>
        </p:spPr>
        <p:txBody>
          <a:bodyPr wrap="square">
            <a:spAutoFit/>
          </a:bodyPr>
          <a:lstStyle/>
          <a:p>
            <a:pPr algn="just" eaLnBrk="1" hangingPunct="1">
              <a:lnSpc>
                <a:spcPct val="150000"/>
              </a:lnSpc>
              <a:buFont typeface="Wingdings" panose="05000000000000000000" pitchFamily="2" charset="2"/>
              <a:buChar char="p"/>
              <a:defRPr/>
            </a:pP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单总线器件仅在主机发出读时隙时，才向主机传输数据，所以在主机发出读数据命令后必须马上产生读时隙，以便从机能够传输数据。</a:t>
            </a:r>
            <a:endPar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所有读时隙至少需要</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60us</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，且在两次独立的读时隙之间至少需要</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1us</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的恢复时间。</a:t>
            </a: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每个读时隙都由主机发起至少拉低总线</a:t>
            </a:r>
            <a:r>
              <a:rPr lang="en-US" altLang="zh-CN"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1us</a:t>
            </a: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endParaRPr>
          </a:p>
          <a:p>
            <a:pPr algn="just" eaLnBrk="1" hangingPunct="1">
              <a:lnSpc>
                <a:spcPct val="150000"/>
              </a:lnSpc>
              <a:buFont typeface="Wingdings" panose="05000000000000000000" pitchFamily="2" charset="2"/>
              <a:buChar char="p"/>
              <a:defRPr/>
            </a:pP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在主机发起读时隙之后，单总线器件才开始在总线上发送</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或</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。若从机发送</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，则保持总线为高电平；若发送</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，则拉低总线。当发送</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时，从机在该时隙结束后释放总线由上拉电阻将总线拉回至空闲高电平状态。从机发出的数据在起始时隙之后保持有效时间</a:t>
            </a:r>
            <a:r>
              <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15us </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，因而</a:t>
            </a: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主机在读时隙期间必须释放总线并且在时隙起始后的</a:t>
            </a:r>
            <a:r>
              <a:rPr lang="en-US" altLang="zh-CN"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15 us </a:t>
            </a:r>
            <a:r>
              <a:rPr lang="zh-CN" altLang="en-US" sz="14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之内采样总线状态</a:t>
            </a:r>
            <a:r>
              <a:rPr lang="zh-CN" altLang="en-US"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14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12" name="图片 11">
            <a:extLst>
              <a:ext uri="{FF2B5EF4-FFF2-40B4-BE49-F238E27FC236}">
                <a16:creationId xmlns:a16="http://schemas.microsoft.com/office/drawing/2014/main" id="{95D1CC39-9B5E-4D12-A3BF-D9293A138E8A}"/>
              </a:ext>
            </a:extLst>
          </p:cNvPr>
          <p:cNvPicPr>
            <a:picLocks noChangeAspect="1"/>
          </p:cNvPicPr>
          <p:nvPr/>
        </p:nvPicPr>
        <p:blipFill rotWithShape="1">
          <a:blip r:embed="rId6"/>
          <a:srcRect l="16952" t="78392" r="18022" b="4588"/>
          <a:stretch/>
        </p:blipFill>
        <p:spPr>
          <a:xfrm>
            <a:off x="3923928" y="714787"/>
            <a:ext cx="3744416" cy="773733"/>
          </a:xfrm>
          <a:prstGeom prst="rect">
            <a:avLst/>
          </a:prstGeom>
        </p:spPr>
      </p:pic>
      <p:pic>
        <p:nvPicPr>
          <p:cNvPr id="2" name="图片 1">
            <a:extLst>
              <a:ext uri="{FF2B5EF4-FFF2-40B4-BE49-F238E27FC236}">
                <a16:creationId xmlns:a16="http://schemas.microsoft.com/office/drawing/2014/main" id="{009EF8E7-0AC6-45E1-956F-899C8770025D}"/>
              </a:ext>
            </a:extLst>
          </p:cNvPr>
          <p:cNvPicPr>
            <a:picLocks noChangeAspect="1"/>
          </p:cNvPicPr>
          <p:nvPr/>
        </p:nvPicPr>
        <p:blipFill rotWithShape="1">
          <a:blip r:embed="rId6"/>
          <a:srcRect t="45569" b="20519"/>
          <a:stretch/>
        </p:blipFill>
        <p:spPr>
          <a:xfrm>
            <a:off x="445350" y="1890041"/>
            <a:ext cx="8253300" cy="2209625"/>
          </a:xfrm>
          <a:prstGeom prst="rect">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3" name="墨迹 2">
                <a:extLst>
                  <a:ext uri="{FF2B5EF4-FFF2-40B4-BE49-F238E27FC236}">
                    <a16:creationId xmlns:a16="http://schemas.microsoft.com/office/drawing/2014/main" id="{7120D529-CC79-4FD8-A9FC-F0A7A6C60C7A}"/>
                  </a:ext>
                </a:extLst>
              </p14:cNvPr>
              <p14:cNvContentPartPr/>
              <p14:nvPr>
                <p:extLst>
                  <p:ext uri="{42D2F446-02D8-4167-A562-619A0277C38B}">
                    <p15:isNarration xmlns:p15="http://schemas.microsoft.com/office/powerpoint/2012/main" val="1"/>
                  </p:ext>
                </p:extLst>
              </p14:nvPr>
            </p14:nvContentPartPr>
            <p14:xfrm>
              <a:off x="480960" y="3114720"/>
              <a:ext cx="8320680" cy="3419640"/>
            </p14:xfrm>
          </p:contentPart>
        </mc:Choice>
        <mc:Fallback>
          <p:pic>
            <p:nvPicPr>
              <p:cNvPr id="3" name="墨迹 2">
                <a:extLst>
                  <a:ext uri="{FF2B5EF4-FFF2-40B4-BE49-F238E27FC236}">
                    <a16:creationId xmlns:a16="http://schemas.microsoft.com/office/drawing/2014/main" id="{7120D529-CC79-4FD8-A9FC-F0A7A6C60C7A}"/>
                  </a:ext>
                </a:extLst>
              </p:cNvPr>
              <p:cNvPicPr>
                <a:picLocks noGrp="1" noRot="1" noChangeAspect="1" noMove="1" noResize="1" noEditPoints="1" noAdjustHandles="1" noChangeArrowheads="1" noChangeShapeType="1"/>
              </p:cNvPicPr>
              <p:nvPr/>
            </p:nvPicPr>
            <p:blipFill>
              <a:blip r:embed="rId8"/>
              <a:stretch>
                <a:fillRect/>
              </a:stretch>
            </p:blipFill>
            <p:spPr>
              <a:xfrm>
                <a:off x="465120" y="3051360"/>
                <a:ext cx="8352000" cy="3546360"/>
              </a:xfrm>
              <a:prstGeom prst="rect">
                <a:avLst/>
              </a:prstGeom>
            </p:spPr>
          </p:pic>
        </mc:Fallback>
      </mc:AlternateContent>
      <p:pic>
        <p:nvPicPr>
          <p:cNvPr id="5" name="音频 4">
            <a:hlinkClick r:id="" action="ppaction://media"/>
            <a:extLst>
              <a:ext uri="{FF2B5EF4-FFF2-40B4-BE49-F238E27FC236}">
                <a16:creationId xmlns:a16="http://schemas.microsoft.com/office/drawing/2014/main" id="{AE91FF65-0A9B-4418-9EB6-00B9D71CF38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623300" y="6337300"/>
            <a:ext cx="304800" cy="304800"/>
          </a:xfrm>
          <a:prstGeom prst="rect">
            <a:avLst/>
          </a:prstGeom>
        </p:spPr>
      </p:pic>
    </p:spTree>
    <p:extLst>
      <p:ext uri="{BB962C8B-B14F-4D97-AF65-F5344CB8AC3E}">
        <p14:creationId xmlns:p14="http://schemas.microsoft.com/office/powerpoint/2010/main" val="1029986649"/>
      </p:ext>
    </p:extLst>
  </p:cSld>
  <p:clrMapOvr>
    <a:masterClrMapping/>
  </p:clrMapOvr>
  <p:transition spd="slow" advTm="9803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12291" name="Rectangle 3">
            <a:extLst>
              <a:ext uri="{FF2B5EF4-FFF2-40B4-BE49-F238E27FC236}">
                <a16:creationId xmlns:a16="http://schemas.microsoft.com/office/drawing/2014/main" id="{00E594D4-B920-4616-A4CF-0552656517C5}"/>
              </a:ext>
            </a:extLst>
          </p:cNvPr>
          <p:cNvSpPr>
            <a:spLocks noGrp="1" noChangeArrowheads="1"/>
          </p:cNvSpPr>
          <p:nvPr>
            <p:ph type="body" idx="1"/>
          </p:nvPr>
        </p:nvSpPr>
        <p:spPr>
          <a:xfrm>
            <a:off x="500063" y="1714500"/>
            <a:ext cx="8032750" cy="4535488"/>
          </a:xfrm>
        </p:spPr>
        <p:txBody>
          <a:bodyPr/>
          <a:lstStyle/>
          <a:p>
            <a:pPr algn="just" eaLnBrk="1" hangingPunct="1">
              <a:lnSpc>
                <a:spcPct val="150000"/>
              </a:lnSpc>
              <a:buFont typeface="Wingdings" panose="05000000000000000000" pitchFamily="2" charset="2"/>
              <a:buChar char="p"/>
              <a:defRPr/>
            </a:pPr>
            <a:r>
              <a:rPr lang="zh-CN" altLang="en-US" sz="20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典型的单总线命令序列如下：</a:t>
            </a:r>
          </a:p>
          <a:p>
            <a:pPr lvl="1" algn="just" eaLnBrk="1" hangingPunct="1">
              <a:lnSpc>
                <a:spcPct val="150000"/>
              </a:lnSpc>
              <a:buFont typeface="Wingdings" panose="05000000000000000000" pitchFamily="2" charset="2"/>
              <a:buChar char="Ø"/>
              <a:defRPr/>
            </a:pPr>
            <a:r>
              <a:rPr lang="zh-CN" altLang="en-US" sz="16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第一步：初始化</a:t>
            </a:r>
            <a:r>
              <a:rPr lang="zh-CN" altLang="en-US" sz="16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（由主机发出的复位脉冲和从机响应的应答脉冲组成。应答脉冲使主机知道总线上有从机设备且准备就绪）</a:t>
            </a:r>
          </a:p>
          <a:p>
            <a:pPr lvl="1" algn="just" eaLnBrk="1" hangingPunct="1">
              <a:lnSpc>
                <a:spcPct val="150000"/>
              </a:lnSpc>
              <a:buFont typeface="Wingdings" panose="05000000000000000000" pitchFamily="2" charset="2"/>
              <a:buChar char="Ø"/>
              <a:defRPr/>
            </a:pPr>
            <a:r>
              <a:rPr lang="zh-CN" altLang="en-US" sz="16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第二步：</a:t>
            </a:r>
            <a:r>
              <a:rPr lang="en-US" altLang="zh-CN" sz="16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ROM </a:t>
            </a:r>
            <a:r>
              <a:rPr lang="zh-CN" altLang="en-US" sz="16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命令（跟随需要交换的数据）</a:t>
            </a:r>
          </a:p>
          <a:p>
            <a:pPr lvl="1" algn="just" eaLnBrk="1" hangingPunct="1">
              <a:lnSpc>
                <a:spcPct val="150000"/>
              </a:lnSpc>
              <a:buFont typeface="Wingdings" panose="05000000000000000000" pitchFamily="2" charset="2"/>
              <a:buChar char="Ø"/>
              <a:defRPr/>
            </a:pPr>
            <a:r>
              <a:rPr lang="zh-CN" altLang="en-US" sz="1600" dirty="0">
                <a:solidFill>
                  <a:srgbClr val="FF0000"/>
                </a:solidFill>
                <a:latin typeface="Times New Roman" panose="02020603050405020304" pitchFamily="18" charset="0"/>
                <a:ea typeface="楷体" panose="02010609060101010101" pitchFamily="49" charset="-122"/>
                <a:cs typeface="Times New Roman" panose="02020603050405020304" pitchFamily="18" charset="0"/>
              </a:rPr>
              <a:t>第三步：功能命令（跟随需要交换的数据）</a:t>
            </a:r>
          </a:p>
          <a:p>
            <a:pPr algn="just" eaLnBrk="1" hangingPunct="1">
              <a:lnSpc>
                <a:spcPct val="150000"/>
              </a:lnSpc>
              <a:buFont typeface="Wingdings" panose="05000000000000000000" pitchFamily="2" charset="2"/>
              <a:buChar char="p"/>
              <a:defRPr/>
            </a:pPr>
            <a:r>
              <a:rPr lang="zh-CN" altLang="en-US" sz="20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每次访问单总线器件必须严格遵守这个命令序列，如果出现序列混乱，则单总线器件不会响应主机（搜索</a:t>
            </a:r>
            <a:r>
              <a:rPr lang="en-US" altLang="zh-CN" sz="20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ROM </a:t>
            </a:r>
            <a:r>
              <a:rPr lang="zh-CN" altLang="en-US" sz="20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命令和报警搜索命令例外）</a:t>
            </a:r>
          </a:p>
          <a:p>
            <a:pPr algn="just" eaLnBrk="1" hangingPunct="1">
              <a:lnSpc>
                <a:spcPct val="150000"/>
              </a:lnSpc>
              <a:buFont typeface="Wingdings" panose="05000000000000000000" pitchFamily="2" charset="2"/>
              <a:buChar char="p"/>
              <a:defRPr/>
            </a:pPr>
            <a:r>
              <a:rPr lang="zh-CN" altLang="en-US" sz="20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任何一条命令之后主机不能执行其后的功能命令必须返回至第一步。</a:t>
            </a:r>
            <a:endParaRPr lang="en-US" altLang="zh-CN" sz="20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3. </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命令序列</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mc:Choice xmlns:p14="http://schemas.microsoft.com/office/powerpoint/2010/main" xmlns:iact="http://schemas.microsoft.com/office/powerpoint/2014/inkAction" Requires="p14 iact">
          <p:contentPart p14:bwMode="auto" r:id="rId5">
            <p14:nvContentPartPr>
              <p14:cNvPr id="2" name="墨迹 1">
                <a:extLst>
                  <a:ext uri="{FF2B5EF4-FFF2-40B4-BE49-F238E27FC236}">
                    <a16:creationId xmlns:a16="http://schemas.microsoft.com/office/drawing/2014/main" id="{4E5F13E1-0052-4F4A-8016-CF340712F667}"/>
                  </a:ext>
                </a:extLst>
              </p14:cNvPr>
              <p14:cNvContentPartPr/>
              <p14:nvPr>
                <p:extLst>
                  <p:ext uri="{42D2F446-02D8-4167-A562-619A0277C38B}">
                    <p15:isNarration xmlns:p15="http://schemas.microsoft.com/office/powerpoint/2012/main" val="1"/>
                  </p:ext>
                </p:extLst>
              </p14:nvPr>
            </p14:nvContentPartPr>
            <p14:xfrm>
              <a:off x="1586160" y="2595600"/>
              <a:ext cx="7115400" cy="3196080"/>
            </p14:xfrm>
          </p:contentPart>
        </mc:Choice>
        <mc:Fallback>
          <p:pic>
            <p:nvPicPr>
              <p:cNvPr id="2" name="墨迹 1">
                <a:extLst>
                  <a:ext uri="{FF2B5EF4-FFF2-40B4-BE49-F238E27FC236}">
                    <a16:creationId xmlns:a16="http://schemas.microsoft.com/office/drawing/2014/main" id="{4E5F13E1-0052-4F4A-8016-CF340712F667}"/>
                  </a:ext>
                </a:extLst>
              </p:cNvPr>
              <p:cNvPicPr>
                <a:picLocks noGrp="1" noRot="1" noChangeAspect="1" noMove="1" noResize="1" noEditPoints="1" noAdjustHandles="1" noChangeArrowheads="1" noChangeShapeType="1"/>
              </p:cNvPicPr>
              <p:nvPr/>
            </p:nvPicPr>
            <p:blipFill>
              <a:blip r:embed="rId6"/>
              <a:stretch>
                <a:fillRect/>
              </a:stretch>
            </p:blipFill>
            <p:spPr>
              <a:xfrm>
                <a:off x="1570320" y="2532240"/>
                <a:ext cx="7146720" cy="3322800"/>
              </a:xfrm>
              <a:prstGeom prst="rect">
                <a:avLst/>
              </a:prstGeom>
            </p:spPr>
          </p:pic>
        </mc:Fallback>
      </mc:AlternateContent>
      <p:pic>
        <p:nvPicPr>
          <p:cNvPr id="3" name="音频 2">
            <a:hlinkClick r:id="" action="ppaction://media"/>
            <a:extLst>
              <a:ext uri="{FF2B5EF4-FFF2-40B4-BE49-F238E27FC236}">
                <a16:creationId xmlns:a16="http://schemas.microsoft.com/office/drawing/2014/main" id="{C5EFBC5B-B38A-4EF4-B46F-633E14B0072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23300" y="6337300"/>
            <a:ext cx="304800" cy="304800"/>
          </a:xfrm>
          <a:prstGeom prst="rect">
            <a:avLst/>
          </a:prstGeom>
        </p:spPr>
      </p:pic>
    </p:spTree>
    <p:extLst>
      <p:ext uri="{BB962C8B-B14F-4D97-AF65-F5344CB8AC3E}">
        <p14:creationId xmlns:p14="http://schemas.microsoft.com/office/powerpoint/2010/main" val="1715412968"/>
      </p:ext>
    </p:extLst>
  </p:cSld>
  <p:clrMapOvr>
    <a:masterClrMapping/>
  </p:clrMapOvr>
  <p:transition spd="slow" advTm="7475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5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md type="call" cmd="playFrom(0.0)">
                                      <p:cBhvr>
                                        <p:cTn id="9"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898887F-6AF2-431E-B444-AE10A97EA429}"/>
              </a:ext>
            </a:extLst>
          </p:cNvPr>
          <p:cNvSpPr>
            <a:spLocks noGrp="1" noChangeArrowheads="1"/>
          </p:cNvSpPr>
          <p:nvPr>
            <p:ph type="title"/>
          </p:nvPr>
        </p:nvSpPr>
        <p:spPr>
          <a:xfrm>
            <a:off x="285750" y="285750"/>
            <a:ext cx="8001000" cy="735013"/>
          </a:xfrm>
        </p:spPr>
        <p:txBody>
          <a:bodyPr/>
          <a:lstStyle/>
          <a:p>
            <a:pPr eaLnBrk="1" hangingPunct="1"/>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8</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dirty="0">
                <a:latin typeface="Times New Roman" panose="02020603050405020304" pitchFamily="18" charset="0"/>
                <a:ea typeface="楷体" panose="02010609060101010101" pitchFamily="49" charset="-122"/>
                <a:cs typeface="Times New Roman" panose="02020603050405020304" pitchFamily="18" charset="0"/>
              </a:rPr>
              <a:t>1.3 </a:t>
            </a:r>
            <a:r>
              <a:rPr lang="zh-CN" altLang="en-US" sz="3600" dirty="0">
                <a:latin typeface="Times New Roman" panose="02020603050405020304" pitchFamily="18" charset="0"/>
                <a:ea typeface="楷体" panose="02010609060101010101" pitchFamily="49" charset="-122"/>
                <a:cs typeface="Times New Roman" panose="02020603050405020304" pitchFamily="18" charset="0"/>
              </a:rPr>
              <a:t>单总线</a:t>
            </a:r>
          </a:p>
        </p:txBody>
      </p:sp>
      <p:sp>
        <p:nvSpPr>
          <p:cNvPr id="4" name="Rectangle 2">
            <a:extLst>
              <a:ext uri="{FF2B5EF4-FFF2-40B4-BE49-F238E27FC236}">
                <a16:creationId xmlns:a16="http://schemas.microsoft.com/office/drawing/2014/main" id="{39E9F1C4-D60F-4FE1-B86D-DD1DF2A496E9}"/>
              </a:ext>
            </a:extLst>
          </p:cNvPr>
          <p:cNvSpPr txBox="1">
            <a:spLocks noChangeArrowheads="1"/>
          </p:cNvSpPr>
          <p:nvPr/>
        </p:nvSpPr>
        <p:spPr bwMode="auto">
          <a:xfrm>
            <a:off x="285750" y="1020763"/>
            <a:ext cx="8001000" cy="500062"/>
          </a:xfrm>
          <a:prstGeom prst="rect">
            <a:avLst/>
          </a:prstGeom>
          <a:noFill/>
          <a:ln w="9525">
            <a:noFill/>
            <a:miter lim="800000"/>
            <a:headEnd/>
            <a:tailEnd/>
          </a:ln>
        </p:spPr>
        <p:txBody>
          <a:bodyPr anchor="b"/>
          <a:lstStyle/>
          <a:p>
            <a:pPr eaLnBrk="1" hangingPunct="1">
              <a:defRPr/>
            </a:pP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   3.1 ROM</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命令（以</a:t>
            </a:r>
            <a:r>
              <a:rPr lang="en-US" altLang="zh-CN"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DS18B20</a:t>
            </a:r>
            <a:r>
              <a:rPr lang="zh-CN" altLang="en-US" sz="2800" b="1"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rPr>
              <a:t>为例）</a:t>
            </a:r>
            <a:endParaRPr lang="zh-CN" altLang="en-US" sz="2800" dirty="0">
              <a:solidFill>
                <a:schemeClr val="folHlink"/>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8677" name="Picture 2" descr="c:\documents and settings\ibm\application data\360se6\User Data\temp\01300000323145123029807175635_s.jpg">
            <a:extLst>
              <a:ext uri="{FF2B5EF4-FFF2-40B4-BE49-F238E27FC236}">
                <a16:creationId xmlns:a16="http://schemas.microsoft.com/office/drawing/2014/main" id="{B74D070B-6C61-461B-9A62-766113F2E8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a:extLst>
              <a:ext uri="{FF2B5EF4-FFF2-40B4-BE49-F238E27FC236}">
                <a16:creationId xmlns:a16="http://schemas.microsoft.com/office/drawing/2014/main" id="{C2ECF0C9-62A6-43A2-A01D-C1A6076F14D3}"/>
              </a:ext>
            </a:extLst>
          </p:cNvPr>
          <p:cNvPicPr>
            <a:picLocks noChangeAspect="1"/>
          </p:cNvPicPr>
          <p:nvPr/>
        </p:nvPicPr>
        <p:blipFill>
          <a:blip r:embed="rId6"/>
          <a:stretch>
            <a:fillRect/>
          </a:stretch>
        </p:blipFill>
        <p:spPr>
          <a:xfrm>
            <a:off x="571500" y="1949451"/>
            <a:ext cx="8001000" cy="11173114"/>
          </a:xfrm>
          <a:prstGeom prst="rect">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5" name="墨迹 4">
                <a:extLst>
                  <a:ext uri="{FF2B5EF4-FFF2-40B4-BE49-F238E27FC236}">
                    <a16:creationId xmlns:a16="http://schemas.microsoft.com/office/drawing/2014/main" id="{54E011A7-68E3-45F7-B2E8-CBB09AC6B07D}"/>
                  </a:ext>
                </a:extLst>
              </p14:cNvPr>
              <p14:cNvContentPartPr/>
              <p14:nvPr>
                <p:extLst>
                  <p:ext uri="{42D2F446-02D8-4167-A562-619A0277C38B}">
                    <p15:isNarration xmlns:p15="http://schemas.microsoft.com/office/powerpoint/2012/main" val="1"/>
                  </p:ext>
                </p:extLst>
              </p14:nvPr>
            </p14:nvContentPartPr>
            <p14:xfrm>
              <a:off x="1690920" y="1871640"/>
              <a:ext cx="6519960" cy="3019680"/>
            </p14:xfrm>
          </p:contentPart>
        </mc:Choice>
        <mc:Fallback>
          <p:pic>
            <p:nvPicPr>
              <p:cNvPr id="5" name="墨迹 4">
                <a:extLst>
                  <a:ext uri="{FF2B5EF4-FFF2-40B4-BE49-F238E27FC236}">
                    <a16:creationId xmlns:a16="http://schemas.microsoft.com/office/drawing/2014/main" id="{54E011A7-68E3-45F7-B2E8-CBB09AC6B07D}"/>
                  </a:ext>
                </a:extLst>
              </p:cNvPr>
              <p:cNvPicPr>
                <a:picLocks noGrp="1" noRot="1" noChangeAspect="1" noMove="1" noResize="1" noEditPoints="1" noAdjustHandles="1" noChangeArrowheads="1" noChangeShapeType="1"/>
              </p:cNvPicPr>
              <p:nvPr/>
            </p:nvPicPr>
            <p:blipFill>
              <a:blip r:embed="rId8"/>
              <a:stretch>
                <a:fillRect/>
              </a:stretch>
            </p:blipFill>
            <p:spPr>
              <a:xfrm>
                <a:off x="1675080" y="1808280"/>
                <a:ext cx="6551280" cy="3146400"/>
              </a:xfrm>
              <a:prstGeom prst="rect">
                <a:avLst/>
              </a:prstGeom>
            </p:spPr>
          </p:pic>
        </mc:Fallback>
      </mc:AlternateContent>
      <p:pic>
        <p:nvPicPr>
          <p:cNvPr id="6" name="音频 5">
            <a:hlinkClick r:id="" action="ppaction://media"/>
            <a:extLst>
              <a:ext uri="{FF2B5EF4-FFF2-40B4-BE49-F238E27FC236}">
                <a16:creationId xmlns:a16="http://schemas.microsoft.com/office/drawing/2014/main" id="{93FAE6CD-D9F5-47BF-A4E8-FE3590CA63EA}"/>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623300" y="6337300"/>
            <a:ext cx="304800" cy="304800"/>
          </a:xfrm>
          <a:prstGeom prst="rect">
            <a:avLst/>
          </a:prstGeom>
        </p:spPr>
      </p:pic>
    </p:spTree>
    <p:custDataLst>
      <p:tags r:id="rId1"/>
    </p:custDataLst>
    <p:extLst>
      <p:ext uri="{BB962C8B-B14F-4D97-AF65-F5344CB8AC3E}">
        <p14:creationId xmlns:p14="http://schemas.microsoft.com/office/powerpoint/2010/main" val="1257831164"/>
      </p:ext>
    </p:extLst>
  </p:cSld>
  <p:clrMapOvr>
    <a:masterClrMapping/>
  </p:clrMapOvr>
  <p:transition spd="slow" advTm="14157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par>
                    <p:cTn id="10" fill="hold">
                      <p:stCondLst>
                        <p:cond delay="indefinite"/>
                      </p:stCondLst>
                      <p:childTnLst>
                        <p:par>
                          <p:cTn id="11" fill="hold">
                            <p:stCondLst>
                              <p:cond delay="0"/>
                            </p:stCondLst>
                            <p:childTnLst>
                              <p:par>
                                <p:cTn id="12" presetID="64" presetClass="path" presetSubtype="0" accel="50000" decel="50000" fill="hold" nodeType="clickEffect">
                                  <p:stCondLst>
                                    <p:cond delay="0"/>
                                  </p:stCondLst>
                                  <p:childTnLst>
                                    <p:animMotion origin="layout" path="M 0 -2.59259E-6 L 0 -0.84282 " pathEditMode="relative" rAng="0" ptsTypes="AA">
                                      <p:cBhvr>
                                        <p:cTn id="13" dur="2000" fill="hold"/>
                                        <p:tgtEl>
                                          <p:spTgt spid="2"/>
                                        </p:tgtEl>
                                        <p:attrNameLst>
                                          <p:attrName>ppt_x</p:attrName>
                                          <p:attrName>ppt_y</p:attrName>
                                        </p:attrNameLst>
                                      </p:cBhvr>
                                      <p:rCtr x="0" y="-42153"/>
                                    </p:animMotion>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66.2|1.8"/>
</p:tagLst>
</file>

<file path=ppt/tags/tag2.xml><?xml version="1.0" encoding="utf-8"?>
<p:tagLst xmlns:a="http://schemas.openxmlformats.org/drawingml/2006/main" xmlns:r="http://schemas.openxmlformats.org/officeDocument/2006/relationships" xmlns:p="http://schemas.openxmlformats.org/presentationml/2006/main">
  <p:tag name="TIMING" val="|91.5"/>
</p:tagLst>
</file>

<file path=ppt/tags/tag3.xml><?xml version="1.0" encoding="utf-8"?>
<p:tagLst xmlns:a="http://schemas.openxmlformats.org/drawingml/2006/main" xmlns:r="http://schemas.openxmlformats.org/officeDocument/2006/relationships" xmlns:p="http://schemas.openxmlformats.org/presentationml/2006/main">
  <p:tag name="TIMING" val="|83.8"/>
</p:tagLst>
</file>

<file path=ppt/theme/theme1.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Profile">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Verdana"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Verdana" pitchFamily="34" charset="0"/>
            <a:ea typeface="宋体" pitchFamily="2" charset="-122"/>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Profile</Template>
  <TotalTime>3905</TotalTime>
  <Words>1332</Words>
  <Application>Microsoft Office PowerPoint</Application>
  <PresentationFormat>全屏显示(4:3)</PresentationFormat>
  <Paragraphs>61</Paragraphs>
  <Slides>10</Slides>
  <Notes>3</Notes>
  <HiddenSlides>0</HiddenSlides>
  <MMClips>10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楷体</vt:lpstr>
      <vt:lpstr>宋体</vt:lpstr>
      <vt:lpstr>Calibri</vt:lpstr>
      <vt:lpstr>Times New Roman</vt:lpstr>
      <vt:lpstr>Verdana</vt:lpstr>
      <vt:lpstr>Wingdings</vt:lpstr>
      <vt:lpstr>Profile</vt:lpstr>
      <vt:lpstr>8.1.3 单总线</vt:lpstr>
      <vt:lpstr>8.1.3 单总线</vt:lpstr>
      <vt:lpstr>8.1.3 单总线</vt:lpstr>
      <vt:lpstr>8.1.3 单总线</vt:lpstr>
      <vt:lpstr>8.1.3 单总线</vt:lpstr>
      <vt:lpstr>8.1.3 单总线</vt:lpstr>
      <vt:lpstr>8.1.3 单总线</vt:lpstr>
      <vt:lpstr>8.1.3 单总线</vt:lpstr>
      <vt:lpstr>8.1.3 单总线</vt:lpstr>
      <vt:lpstr>8.1.3 单总线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snowyhm</dc:creator>
  <cp:lastModifiedBy>Yobs</cp:lastModifiedBy>
  <cp:revision>558</cp:revision>
  <dcterms:created xsi:type="dcterms:W3CDTF">1601-01-01T00:00:00Z</dcterms:created>
  <dcterms:modified xsi:type="dcterms:W3CDTF">2020-05-14T04:08:06Z</dcterms:modified>
</cp:coreProperties>
</file>